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76"/>
  </p:notesMasterIdLst>
  <p:sldIdLst>
    <p:sldId id="256" r:id="rId2"/>
    <p:sldId id="502" r:id="rId3"/>
    <p:sldId id="328" r:id="rId4"/>
    <p:sldId id="460" r:id="rId5"/>
    <p:sldId id="461" r:id="rId6"/>
    <p:sldId id="463" r:id="rId7"/>
    <p:sldId id="464" r:id="rId8"/>
    <p:sldId id="465" r:id="rId9"/>
    <p:sldId id="466" r:id="rId10"/>
    <p:sldId id="555" r:id="rId11"/>
    <p:sldId id="467" r:id="rId12"/>
    <p:sldId id="358" r:id="rId13"/>
    <p:sldId id="359" r:id="rId14"/>
    <p:sldId id="265" r:id="rId15"/>
    <p:sldId id="266" r:id="rId16"/>
    <p:sldId id="267" r:id="rId17"/>
    <p:sldId id="268" r:id="rId18"/>
    <p:sldId id="269" r:id="rId19"/>
    <p:sldId id="273" r:id="rId20"/>
    <p:sldId id="337" r:id="rId21"/>
    <p:sldId id="332" r:id="rId22"/>
    <p:sldId id="333" r:id="rId23"/>
    <p:sldId id="274" r:id="rId24"/>
    <p:sldId id="331" r:id="rId25"/>
    <p:sldId id="329" r:id="rId26"/>
    <p:sldId id="334" r:id="rId27"/>
    <p:sldId id="335" r:id="rId28"/>
    <p:sldId id="338" r:id="rId29"/>
    <p:sldId id="484" r:id="rId30"/>
    <p:sldId id="339" r:id="rId31"/>
    <p:sldId id="275" r:id="rId32"/>
    <p:sldId id="340" r:id="rId33"/>
    <p:sldId id="341" r:id="rId34"/>
    <p:sldId id="277" r:id="rId35"/>
    <p:sldId id="559" r:id="rId36"/>
    <p:sldId id="278" r:id="rId37"/>
    <p:sldId id="497" r:id="rId38"/>
    <p:sldId id="498" r:id="rId39"/>
    <p:sldId id="499" r:id="rId40"/>
    <p:sldId id="289" r:id="rId41"/>
    <p:sldId id="290" r:id="rId42"/>
    <p:sldId id="291" r:id="rId43"/>
    <p:sldId id="292" r:id="rId44"/>
    <p:sldId id="458" r:id="rId45"/>
    <p:sldId id="351" r:id="rId46"/>
    <p:sldId id="353" r:id="rId47"/>
    <p:sldId id="298" r:id="rId48"/>
    <p:sldId id="299" r:id="rId49"/>
    <p:sldId id="301" r:id="rId50"/>
    <p:sldId id="302" r:id="rId51"/>
    <p:sldId id="303" r:id="rId52"/>
    <p:sldId id="304" r:id="rId53"/>
    <p:sldId id="305" r:id="rId54"/>
    <p:sldId id="357" r:id="rId55"/>
    <p:sldId id="397" r:id="rId56"/>
    <p:sldId id="361" r:id="rId57"/>
    <p:sldId id="398" r:id="rId58"/>
    <p:sldId id="399" r:id="rId59"/>
    <p:sldId id="402" r:id="rId60"/>
    <p:sldId id="400" r:id="rId61"/>
    <p:sldId id="364" r:id="rId62"/>
    <p:sldId id="534" r:id="rId63"/>
    <p:sldId id="535" r:id="rId64"/>
    <p:sldId id="536" r:id="rId65"/>
    <p:sldId id="366" r:id="rId66"/>
    <p:sldId id="537" r:id="rId67"/>
    <p:sldId id="543" r:id="rId68"/>
    <p:sldId id="377" r:id="rId69"/>
    <p:sldId id="500" r:id="rId70"/>
    <p:sldId id="379" r:id="rId71"/>
    <p:sldId id="380" r:id="rId72"/>
    <p:sldId id="383" r:id="rId73"/>
    <p:sldId id="384" r:id="rId74"/>
    <p:sldId id="385" r:id="rId7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9662" autoAdjust="0"/>
  </p:normalViewPr>
  <p:slideViewPr>
    <p:cSldViewPr>
      <p:cViewPr varScale="1">
        <p:scale>
          <a:sx n="90" d="100"/>
          <a:sy n="90" d="100"/>
        </p:scale>
        <p:origin x="1008"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image" Target="../media/image7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image" Target="../media/image84.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emf"/><Relationship Id="rId4" Type="http://schemas.openxmlformats.org/officeDocument/2006/relationships/image" Target="../media/image9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emf"/><Relationship Id="rId4" Type="http://schemas.openxmlformats.org/officeDocument/2006/relationships/image" Target="../media/image9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emf"/><Relationship Id="rId1" Type="http://schemas.openxmlformats.org/officeDocument/2006/relationships/image" Target="../media/image10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image" Target="../media/image13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image" Target="../media/image146.e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image" Target="../media/image14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image" Target="../media/image151.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image" Target="../media/image1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FAFE2F80-2B3B-4735-8B6C-580C86A87119}"/>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mn-lt"/>
                <a:ea typeface="宋体" panose="02010600030101010101" pitchFamily="2" charset="-122"/>
              </a:defRPr>
            </a:lvl1pPr>
          </a:lstStyle>
          <a:p>
            <a:pPr>
              <a:defRPr/>
            </a:pPr>
            <a:endParaRPr lang="en-US" altLang="zh-CN"/>
          </a:p>
        </p:txBody>
      </p:sp>
      <p:sp>
        <p:nvSpPr>
          <p:cNvPr id="258051" name="Rectangle 3">
            <a:extLst>
              <a:ext uri="{FF2B5EF4-FFF2-40B4-BE49-F238E27FC236}">
                <a16:creationId xmlns:a16="http://schemas.microsoft.com/office/drawing/2014/main" id="{616023B7-C3F9-4699-939E-02B22FB5171C}"/>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mn-lt"/>
                <a:ea typeface="宋体" panose="02010600030101010101" pitchFamily="2" charset="-122"/>
              </a:defRPr>
            </a:lvl1pPr>
          </a:lstStyle>
          <a:p>
            <a:pPr>
              <a:defRPr/>
            </a:pPr>
            <a:endParaRPr lang="en-US" altLang="zh-CN"/>
          </a:p>
        </p:txBody>
      </p:sp>
      <p:sp>
        <p:nvSpPr>
          <p:cNvPr id="2052" name="Rectangle 4">
            <a:extLst>
              <a:ext uri="{FF2B5EF4-FFF2-40B4-BE49-F238E27FC236}">
                <a16:creationId xmlns:a16="http://schemas.microsoft.com/office/drawing/2014/main" id="{D3DF9A9E-F406-43A4-B58D-B7A049F7414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8053" name="Rectangle 5">
            <a:extLst>
              <a:ext uri="{FF2B5EF4-FFF2-40B4-BE49-F238E27FC236}">
                <a16:creationId xmlns:a16="http://schemas.microsoft.com/office/drawing/2014/main" id="{DCDE74C7-915C-4458-BBE2-5EB752CF6BFC}"/>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58054" name="Rectangle 6">
            <a:extLst>
              <a:ext uri="{FF2B5EF4-FFF2-40B4-BE49-F238E27FC236}">
                <a16:creationId xmlns:a16="http://schemas.microsoft.com/office/drawing/2014/main" id="{90EC5BEC-318D-41F5-91EC-6BDA2A035A13}"/>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mn-lt"/>
                <a:ea typeface="宋体" panose="02010600030101010101" pitchFamily="2" charset="-122"/>
              </a:defRPr>
            </a:lvl1pPr>
          </a:lstStyle>
          <a:p>
            <a:pPr>
              <a:defRPr/>
            </a:pPr>
            <a:endParaRPr lang="en-US" altLang="zh-CN"/>
          </a:p>
        </p:txBody>
      </p:sp>
      <p:sp>
        <p:nvSpPr>
          <p:cNvPr id="258055" name="Rectangle 7">
            <a:extLst>
              <a:ext uri="{FF2B5EF4-FFF2-40B4-BE49-F238E27FC236}">
                <a16:creationId xmlns:a16="http://schemas.microsoft.com/office/drawing/2014/main" id="{B18E3543-D94A-4B5D-9AB9-7C05CDC467D0}"/>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ea typeface="宋体" panose="02010600030101010101" pitchFamily="2" charset="-122"/>
              </a:defRPr>
            </a:lvl1pPr>
          </a:lstStyle>
          <a:p>
            <a:pPr>
              <a:defRPr/>
            </a:pPr>
            <a:fld id="{D64C5493-A8F7-426F-9D39-1021BD48AF1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D649101-2FDF-4253-8469-C9DFF2D4250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CBB1A2E7-DBE2-4186-9827-BE76B6764EB7}" type="slidenum">
              <a:rPr lang="en-US" altLang="zh-CN" smtClean="0">
                <a:latin typeface="Arial" panose="020B0604020202020204" pitchFamily="34" charset="0"/>
                <a:ea typeface="宋体" panose="02010600030101010101" pitchFamily="2" charset="-122"/>
              </a:rPr>
              <a:pPr fontAlgn="base">
                <a:spcBef>
                  <a:spcPct val="0"/>
                </a:spcBef>
                <a:spcAft>
                  <a:spcPct val="0"/>
                </a:spcAft>
              </a:pPr>
              <a:t>55</a:t>
            </a:fld>
            <a:endParaRPr lang="en-US" altLang="zh-CN">
              <a:latin typeface="Arial" panose="020B0604020202020204" pitchFamily="34" charset="0"/>
              <a:ea typeface="宋体" panose="02010600030101010101" pitchFamily="2" charset="-122"/>
            </a:endParaRPr>
          </a:p>
        </p:txBody>
      </p:sp>
      <p:sp>
        <p:nvSpPr>
          <p:cNvPr id="59395" name="Rectangle 2">
            <a:extLst>
              <a:ext uri="{FF2B5EF4-FFF2-40B4-BE49-F238E27FC236}">
                <a16:creationId xmlns:a16="http://schemas.microsoft.com/office/drawing/2014/main" id="{DB1C4AE3-0F7D-4394-8A29-6945CA2C2E7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CC718BE-47B6-45C1-8374-592F43455102}"/>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71EC62C5-980C-44ED-B65D-3139F05366F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16AA214E-F1EB-47FB-9D4A-9132EA2667A2}" type="slidenum">
              <a:rPr lang="en-US" altLang="zh-CN" smtClean="0">
                <a:latin typeface="Arial" panose="020B0604020202020204" pitchFamily="34" charset="0"/>
                <a:ea typeface="宋体" panose="02010600030101010101" pitchFamily="2" charset="-122"/>
              </a:rPr>
              <a:pPr fontAlgn="base">
                <a:spcBef>
                  <a:spcPct val="0"/>
                </a:spcBef>
                <a:spcAft>
                  <a:spcPct val="0"/>
                </a:spcAft>
              </a:pPr>
              <a:t>61</a:t>
            </a:fld>
            <a:endParaRPr lang="en-US" altLang="zh-CN">
              <a:latin typeface="Arial" panose="020B0604020202020204" pitchFamily="34" charset="0"/>
              <a:ea typeface="宋体" panose="02010600030101010101" pitchFamily="2" charset="-122"/>
            </a:endParaRPr>
          </a:p>
        </p:txBody>
      </p:sp>
      <p:sp>
        <p:nvSpPr>
          <p:cNvPr id="66563" name="Rectangle 2">
            <a:extLst>
              <a:ext uri="{FF2B5EF4-FFF2-40B4-BE49-F238E27FC236}">
                <a16:creationId xmlns:a16="http://schemas.microsoft.com/office/drawing/2014/main" id="{D69DF983-FFA1-4271-AB9E-3262984C4A9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270FF17F-529B-4BCD-816F-B96A7A2F6DE3}"/>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0FF84C7B-0314-4995-8979-00B2AB18D1E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80FBD61-0438-4B4A-AA2A-BEF08F2317F6}" type="slidenum">
              <a:rPr lang="en-US" altLang="zh-CN" smtClean="0">
                <a:latin typeface="Arial" panose="020B0604020202020204" pitchFamily="34" charset="0"/>
                <a:ea typeface="宋体" panose="02010600030101010101" pitchFamily="2" charset="-122"/>
              </a:rPr>
              <a:pPr fontAlgn="base">
                <a:spcBef>
                  <a:spcPct val="0"/>
                </a:spcBef>
                <a:spcAft>
                  <a:spcPct val="0"/>
                </a:spcAft>
              </a:pPr>
              <a:t>65</a:t>
            </a:fld>
            <a:endParaRPr lang="en-US" altLang="zh-CN">
              <a:latin typeface="Arial" panose="020B0604020202020204" pitchFamily="34" charset="0"/>
              <a:ea typeface="宋体" panose="02010600030101010101" pitchFamily="2" charset="-122"/>
            </a:endParaRPr>
          </a:p>
        </p:txBody>
      </p:sp>
      <p:sp>
        <p:nvSpPr>
          <p:cNvPr id="71683" name="Rectangle 2">
            <a:extLst>
              <a:ext uri="{FF2B5EF4-FFF2-40B4-BE49-F238E27FC236}">
                <a16:creationId xmlns:a16="http://schemas.microsoft.com/office/drawing/2014/main" id="{7BA6B4AC-6CEE-40CA-A809-5C18F7F808F1}"/>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6F8415E3-840E-44D7-8ABC-E80782BC291C}"/>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EA49185-9A94-4E0E-825B-FB0B86E9EFE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3D846A7D-F310-4D29-8346-C6E11AE3A684}" type="slidenum">
              <a:rPr lang="en-US" altLang="zh-CN" smtClean="0">
                <a:latin typeface="Arial" panose="020B0604020202020204" pitchFamily="34" charset="0"/>
                <a:ea typeface="宋体" panose="02010600030101010101" pitchFamily="2" charset="-122"/>
              </a:rPr>
              <a:pPr fontAlgn="base">
                <a:spcBef>
                  <a:spcPct val="0"/>
                </a:spcBef>
                <a:spcAft>
                  <a:spcPct val="0"/>
                </a:spcAft>
              </a:pPr>
              <a:t>68</a:t>
            </a:fld>
            <a:endParaRPr lang="en-US" altLang="zh-CN">
              <a:latin typeface="Arial" panose="020B0604020202020204" pitchFamily="34" charset="0"/>
              <a:ea typeface="宋体" panose="02010600030101010101" pitchFamily="2" charset="-122"/>
            </a:endParaRPr>
          </a:p>
        </p:txBody>
      </p:sp>
      <p:sp>
        <p:nvSpPr>
          <p:cNvPr id="75779" name="Rectangle 2">
            <a:extLst>
              <a:ext uri="{FF2B5EF4-FFF2-40B4-BE49-F238E27FC236}">
                <a16:creationId xmlns:a16="http://schemas.microsoft.com/office/drawing/2014/main" id="{35CB6A46-2BBF-4CBD-B706-C3CF94108853}"/>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ADDD418F-FE09-4BAB-B4B5-CD0842DFDA00}"/>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0BFA4637-240A-4BF0-BD4F-965240781C0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29C1DBA2-81EA-45FD-836D-A129333A8104}" type="slidenum">
              <a:rPr lang="en-US" altLang="zh-CN" smtClean="0">
                <a:latin typeface="Arial" panose="020B0604020202020204" pitchFamily="34" charset="0"/>
                <a:ea typeface="宋体" panose="02010600030101010101" pitchFamily="2" charset="-122"/>
              </a:rPr>
              <a:pPr fontAlgn="base">
                <a:spcBef>
                  <a:spcPct val="0"/>
                </a:spcBef>
                <a:spcAft>
                  <a:spcPct val="0"/>
                </a:spcAft>
              </a:pPr>
              <a:t>70</a:t>
            </a:fld>
            <a:endParaRPr lang="en-US" altLang="zh-CN">
              <a:latin typeface="Arial" panose="020B0604020202020204" pitchFamily="34" charset="0"/>
              <a:ea typeface="宋体" panose="02010600030101010101" pitchFamily="2" charset="-122"/>
            </a:endParaRPr>
          </a:p>
        </p:txBody>
      </p:sp>
      <p:sp>
        <p:nvSpPr>
          <p:cNvPr id="78851" name="Rectangle 2">
            <a:extLst>
              <a:ext uri="{FF2B5EF4-FFF2-40B4-BE49-F238E27FC236}">
                <a16:creationId xmlns:a16="http://schemas.microsoft.com/office/drawing/2014/main" id="{ABF7C902-F737-4795-8ECB-402E4483536E}"/>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FFD8A47F-4D5A-4537-8863-9FA98ACC43A7}"/>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373F4478-8EE7-46EB-9324-5B5DDF82D29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51806FCE-498B-4C73-B117-AD8022664D38}" type="slidenum">
              <a:rPr lang="en-US" altLang="zh-CN" smtClean="0">
                <a:latin typeface="Arial" panose="020B0604020202020204" pitchFamily="34" charset="0"/>
                <a:ea typeface="宋体" panose="02010600030101010101" pitchFamily="2" charset="-122"/>
              </a:rPr>
              <a:pPr fontAlgn="base">
                <a:spcBef>
                  <a:spcPct val="0"/>
                </a:spcBef>
                <a:spcAft>
                  <a:spcPct val="0"/>
                </a:spcAft>
              </a:pPr>
              <a:t>71</a:t>
            </a:fld>
            <a:endParaRPr lang="en-US" altLang="zh-CN">
              <a:latin typeface="Arial" panose="020B0604020202020204" pitchFamily="34" charset="0"/>
              <a:ea typeface="宋体" panose="02010600030101010101" pitchFamily="2" charset="-122"/>
            </a:endParaRPr>
          </a:p>
        </p:txBody>
      </p:sp>
      <p:sp>
        <p:nvSpPr>
          <p:cNvPr id="80899" name="Rectangle 2">
            <a:extLst>
              <a:ext uri="{FF2B5EF4-FFF2-40B4-BE49-F238E27FC236}">
                <a16:creationId xmlns:a16="http://schemas.microsoft.com/office/drawing/2014/main" id="{5D9CE863-55EC-4BD5-B5AA-AA510951EA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190A60B4-89D2-413B-BB7B-DD0FF66EF910}"/>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3A4007DE-D5DE-494D-AF90-D053CA703E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8F9434C-2ED8-4AD4-8C13-EE61C59172E4}" type="slidenum">
              <a:rPr lang="en-US" altLang="zh-CN" smtClean="0">
                <a:latin typeface="Arial" panose="020B0604020202020204" pitchFamily="34" charset="0"/>
                <a:ea typeface="宋体" panose="02010600030101010101" pitchFamily="2" charset="-122"/>
              </a:rPr>
              <a:pPr fontAlgn="base">
                <a:spcBef>
                  <a:spcPct val="0"/>
                </a:spcBef>
                <a:spcAft>
                  <a:spcPct val="0"/>
                </a:spcAft>
              </a:pPr>
              <a:t>72</a:t>
            </a:fld>
            <a:endParaRPr lang="en-US" altLang="zh-CN">
              <a:latin typeface="Arial" panose="020B0604020202020204" pitchFamily="34" charset="0"/>
              <a:ea typeface="宋体" panose="02010600030101010101" pitchFamily="2" charset="-122"/>
            </a:endParaRPr>
          </a:p>
        </p:txBody>
      </p:sp>
      <p:sp>
        <p:nvSpPr>
          <p:cNvPr id="82947" name="Rectangle 2">
            <a:extLst>
              <a:ext uri="{FF2B5EF4-FFF2-40B4-BE49-F238E27FC236}">
                <a16:creationId xmlns:a16="http://schemas.microsoft.com/office/drawing/2014/main" id="{870DC1C8-9717-4326-94FC-93B468E82CF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17578584-2899-4E5A-B3BC-A83A53B31653}"/>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054106E6-7B67-4A13-8658-FC0A0FD83B8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42CC15B1-CADE-4DDC-85B2-85C3B96C3B39}" type="slidenum">
              <a:rPr lang="en-US" altLang="zh-CN" smtClean="0">
                <a:latin typeface="Arial" panose="020B0604020202020204" pitchFamily="34" charset="0"/>
                <a:ea typeface="宋体" panose="02010600030101010101" pitchFamily="2" charset="-122"/>
              </a:rPr>
              <a:pPr fontAlgn="base">
                <a:spcBef>
                  <a:spcPct val="0"/>
                </a:spcBef>
                <a:spcAft>
                  <a:spcPct val="0"/>
                </a:spcAft>
              </a:pPr>
              <a:t>73</a:t>
            </a:fld>
            <a:endParaRPr lang="en-US" altLang="zh-CN">
              <a:latin typeface="Arial" panose="020B0604020202020204" pitchFamily="34" charset="0"/>
              <a:ea typeface="宋体" panose="02010600030101010101" pitchFamily="2" charset="-122"/>
            </a:endParaRPr>
          </a:p>
        </p:txBody>
      </p:sp>
      <p:sp>
        <p:nvSpPr>
          <p:cNvPr id="84995" name="Rectangle 2">
            <a:extLst>
              <a:ext uri="{FF2B5EF4-FFF2-40B4-BE49-F238E27FC236}">
                <a16:creationId xmlns:a16="http://schemas.microsoft.com/office/drawing/2014/main" id="{C4FA0918-840A-4130-8DDF-FE98B6C1F04D}"/>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6A1819E-93AB-401B-9421-B983B24EF729}"/>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26FDD2C1-3E32-4C63-B202-50A142FD008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7C4F7FC0-5DA0-42F2-98EF-BD73D6410ADC}" type="slidenum">
              <a:rPr lang="en-US" altLang="zh-CN" smtClean="0">
                <a:latin typeface="Arial" panose="020B0604020202020204" pitchFamily="34" charset="0"/>
                <a:ea typeface="宋体" panose="02010600030101010101" pitchFamily="2" charset="-122"/>
              </a:rPr>
              <a:pPr fontAlgn="base">
                <a:spcBef>
                  <a:spcPct val="0"/>
                </a:spcBef>
                <a:spcAft>
                  <a:spcPct val="0"/>
                </a:spcAft>
              </a:pPr>
              <a:t>74</a:t>
            </a:fld>
            <a:endParaRPr lang="en-US" altLang="zh-CN">
              <a:latin typeface="Arial" panose="020B0604020202020204" pitchFamily="34" charset="0"/>
              <a:ea typeface="宋体" panose="02010600030101010101" pitchFamily="2" charset="-122"/>
            </a:endParaRPr>
          </a:p>
        </p:txBody>
      </p:sp>
      <p:sp>
        <p:nvSpPr>
          <p:cNvPr id="87043" name="Rectangle 2">
            <a:extLst>
              <a:ext uri="{FF2B5EF4-FFF2-40B4-BE49-F238E27FC236}">
                <a16:creationId xmlns:a16="http://schemas.microsoft.com/office/drawing/2014/main" id="{030B9EC2-506F-47C6-8C10-60026ABDFF3D}"/>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72CCFE8-8A50-4C4C-A2CC-FA533F0DEED8}"/>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9B7B79-F728-4497-9479-E7E18E8E0C26}"/>
              </a:ext>
            </a:extLst>
          </p:cNvPr>
          <p:cNvSpPr>
            <a:spLocks noGrp="1"/>
          </p:cNvSpPr>
          <p:nvPr>
            <p:ph type="dt" sz="half" idx="10"/>
          </p:nvPr>
        </p:nvSpPr>
        <p:spPr/>
        <p:txBody>
          <a:bodyPr/>
          <a:lstStyle>
            <a:lvl1pPr>
              <a:defRPr/>
            </a:lvl1pPr>
          </a:lstStyle>
          <a:p>
            <a:pPr>
              <a:defRPr/>
            </a:pPr>
            <a:fld id="{ABB179E6-ABDE-41D2-AEB1-993CC5E06B34}"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234B09A7-2847-46DA-8283-D710D1CA91E5}"/>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6F5246EC-A1D1-4C34-AEC1-E9A59DEBA354}"/>
              </a:ext>
            </a:extLst>
          </p:cNvPr>
          <p:cNvSpPr>
            <a:spLocks noGrp="1"/>
          </p:cNvSpPr>
          <p:nvPr>
            <p:ph type="sldNum" sz="quarter" idx="12"/>
          </p:nvPr>
        </p:nvSpPr>
        <p:spPr/>
        <p:txBody>
          <a:bodyPr/>
          <a:lstStyle>
            <a:lvl1pPr>
              <a:defRPr/>
            </a:lvl1pPr>
          </a:lstStyle>
          <a:p>
            <a:pPr>
              <a:defRPr/>
            </a:pPr>
            <a:fld id="{AD5BA8F3-B5C2-4FE9-88C5-E291DB19DFB6}" type="slidenum">
              <a:rPr lang="en-US" altLang="zh-CN"/>
              <a:pPr>
                <a:defRPr/>
              </a:pPr>
              <a:t>‹#›</a:t>
            </a:fld>
            <a:endParaRPr lang="en-US" altLang="zh-CN"/>
          </a:p>
        </p:txBody>
      </p:sp>
    </p:spTree>
    <p:extLst>
      <p:ext uri="{BB962C8B-B14F-4D97-AF65-F5344CB8AC3E}">
        <p14:creationId xmlns:p14="http://schemas.microsoft.com/office/powerpoint/2010/main" val="236628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B187F7-D54A-4DC0-923D-29F1CBFC33E9}"/>
              </a:ext>
            </a:extLst>
          </p:cNvPr>
          <p:cNvSpPr>
            <a:spLocks noGrp="1"/>
          </p:cNvSpPr>
          <p:nvPr>
            <p:ph type="dt" sz="half" idx="10"/>
          </p:nvPr>
        </p:nvSpPr>
        <p:spPr/>
        <p:txBody>
          <a:bodyPr/>
          <a:lstStyle>
            <a:lvl1pPr>
              <a:defRPr/>
            </a:lvl1pPr>
          </a:lstStyle>
          <a:p>
            <a:pPr>
              <a:defRPr/>
            </a:pPr>
            <a:fld id="{3C66F7B1-17BB-4A03-9AA6-6412E8A413CE}"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52AAEBCA-03C4-4C8F-903F-E164D7C09063}"/>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009D6695-A46C-49A8-AAB7-48109A98A68C}"/>
              </a:ext>
            </a:extLst>
          </p:cNvPr>
          <p:cNvSpPr>
            <a:spLocks noGrp="1"/>
          </p:cNvSpPr>
          <p:nvPr>
            <p:ph type="sldNum" sz="quarter" idx="12"/>
          </p:nvPr>
        </p:nvSpPr>
        <p:spPr/>
        <p:txBody>
          <a:bodyPr/>
          <a:lstStyle>
            <a:lvl1pPr>
              <a:defRPr/>
            </a:lvl1pPr>
          </a:lstStyle>
          <a:p>
            <a:pPr>
              <a:defRPr/>
            </a:pPr>
            <a:fld id="{D5261E00-7CFE-49F5-93D6-79F6BCA4C553}" type="slidenum">
              <a:rPr lang="en-US" altLang="zh-CN"/>
              <a:pPr>
                <a:defRPr/>
              </a:pPr>
              <a:t>‹#›</a:t>
            </a:fld>
            <a:endParaRPr lang="en-US" altLang="zh-CN"/>
          </a:p>
        </p:txBody>
      </p:sp>
    </p:spTree>
    <p:extLst>
      <p:ext uri="{BB962C8B-B14F-4D97-AF65-F5344CB8AC3E}">
        <p14:creationId xmlns:p14="http://schemas.microsoft.com/office/powerpoint/2010/main" val="11789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5F13FE-DD73-4957-BCB3-FC6717C98F1A}"/>
              </a:ext>
            </a:extLst>
          </p:cNvPr>
          <p:cNvSpPr>
            <a:spLocks noGrp="1"/>
          </p:cNvSpPr>
          <p:nvPr>
            <p:ph type="dt" sz="half" idx="10"/>
          </p:nvPr>
        </p:nvSpPr>
        <p:spPr/>
        <p:txBody>
          <a:bodyPr/>
          <a:lstStyle>
            <a:lvl1pPr>
              <a:defRPr/>
            </a:lvl1pPr>
          </a:lstStyle>
          <a:p>
            <a:pPr>
              <a:defRPr/>
            </a:pPr>
            <a:fld id="{ADCD8E47-961A-4BA2-A595-79A7FABD05C2}"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4F669A99-4241-4453-B982-7CBDE272F957}"/>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A5C1A05C-6190-42A1-A76E-7420493C51E2}"/>
              </a:ext>
            </a:extLst>
          </p:cNvPr>
          <p:cNvSpPr>
            <a:spLocks noGrp="1"/>
          </p:cNvSpPr>
          <p:nvPr>
            <p:ph type="sldNum" sz="quarter" idx="12"/>
          </p:nvPr>
        </p:nvSpPr>
        <p:spPr/>
        <p:txBody>
          <a:bodyPr/>
          <a:lstStyle>
            <a:lvl1pPr>
              <a:defRPr/>
            </a:lvl1pPr>
          </a:lstStyle>
          <a:p>
            <a:pPr>
              <a:defRPr/>
            </a:pPr>
            <a:fld id="{FD9CFA25-C7C7-499B-8B08-24823F03DF86}" type="slidenum">
              <a:rPr lang="en-US" altLang="zh-CN"/>
              <a:pPr>
                <a:defRPr/>
              </a:pPr>
              <a:t>‹#›</a:t>
            </a:fld>
            <a:endParaRPr lang="en-US" altLang="zh-CN"/>
          </a:p>
        </p:txBody>
      </p:sp>
    </p:spTree>
    <p:extLst>
      <p:ext uri="{BB962C8B-B14F-4D97-AF65-F5344CB8AC3E}">
        <p14:creationId xmlns:p14="http://schemas.microsoft.com/office/powerpoint/2010/main" val="3540107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4E925534-A08C-4C59-B3E0-F7050AA0FCAF}"/>
              </a:ext>
            </a:extLst>
          </p:cNvPr>
          <p:cNvSpPr>
            <a:spLocks noGrp="1"/>
          </p:cNvSpPr>
          <p:nvPr>
            <p:ph type="dt" sz="half" idx="10"/>
          </p:nvPr>
        </p:nvSpPr>
        <p:spPr/>
        <p:txBody>
          <a:bodyPr/>
          <a:lstStyle>
            <a:lvl1pPr>
              <a:defRPr/>
            </a:lvl1pPr>
          </a:lstStyle>
          <a:p>
            <a:pPr>
              <a:defRPr/>
            </a:pPr>
            <a:fld id="{DF9425D5-F927-4485-A377-52E42B11559A}" type="datetime11">
              <a:rPr lang="zh-CN" altLang="en-US"/>
              <a:pPr>
                <a:defRPr/>
              </a:pPr>
              <a:t>13:26:02</a:t>
            </a:fld>
            <a:endParaRPr lang="en-US" altLang="zh-CN"/>
          </a:p>
        </p:txBody>
      </p:sp>
      <p:sp>
        <p:nvSpPr>
          <p:cNvPr id="7" name="页脚占位符 4">
            <a:extLst>
              <a:ext uri="{FF2B5EF4-FFF2-40B4-BE49-F238E27FC236}">
                <a16:creationId xmlns:a16="http://schemas.microsoft.com/office/drawing/2014/main" id="{F39E2FB0-EBCD-4550-8815-4714BCD15729}"/>
              </a:ext>
            </a:extLst>
          </p:cNvPr>
          <p:cNvSpPr>
            <a:spLocks noGrp="1"/>
          </p:cNvSpPr>
          <p:nvPr>
            <p:ph type="ftr" sz="quarter" idx="11"/>
          </p:nvPr>
        </p:nvSpPr>
        <p:spPr/>
        <p:txBody>
          <a:bodyPr/>
          <a:lstStyle>
            <a:lvl1pPr>
              <a:defRPr/>
            </a:lvl1pPr>
          </a:lstStyle>
          <a:p>
            <a:pPr>
              <a:defRPr/>
            </a:pPr>
            <a:endParaRPr lang="en-US" altLang="zh-CN"/>
          </a:p>
        </p:txBody>
      </p:sp>
      <p:sp>
        <p:nvSpPr>
          <p:cNvPr id="8" name="灯片编号占位符 5">
            <a:extLst>
              <a:ext uri="{FF2B5EF4-FFF2-40B4-BE49-F238E27FC236}">
                <a16:creationId xmlns:a16="http://schemas.microsoft.com/office/drawing/2014/main" id="{D2316EB0-7B43-4101-AE30-2C6E4811B04D}"/>
              </a:ext>
            </a:extLst>
          </p:cNvPr>
          <p:cNvSpPr>
            <a:spLocks noGrp="1"/>
          </p:cNvSpPr>
          <p:nvPr>
            <p:ph type="sldNum" sz="quarter" idx="12"/>
          </p:nvPr>
        </p:nvSpPr>
        <p:spPr/>
        <p:txBody>
          <a:bodyPr/>
          <a:lstStyle>
            <a:lvl1pPr>
              <a:defRPr/>
            </a:lvl1pPr>
          </a:lstStyle>
          <a:p>
            <a:pPr>
              <a:defRPr/>
            </a:pPr>
            <a:fld id="{4E692DD7-73C0-4269-85D3-8E3AFDF9DE6F}" type="slidenum">
              <a:rPr lang="en-US" altLang="zh-CN"/>
              <a:pPr>
                <a:defRPr/>
              </a:pPr>
              <a:t>‹#›</a:t>
            </a:fld>
            <a:endParaRPr lang="en-US" altLang="zh-CN"/>
          </a:p>
        </p:txBody>
      </p:sp>
    </p:spTree>
    <p:extLst>
      <p:ext uri="{BB962C8B-B14F-4D97-AF65-F5344CB8AC3E}">
        <p14:creationId xmlns:p14="http://schemas.microsoft.com/office/powerpoint/2010/main" val="211641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3">
            <a:extLst>
              <a:ext uri="{FF2B5EF4-FFF2-40B4-BE49-F238E27FC236}">
                <a16:creationId xmlns:a16="http://schemas.microsoft.com/office/drawing/2014/main" id="{0854BB43-94A7-4206-9480-B25AEC0DE209}"/>
              </a:ext>
            </a:extLst>
          </p:cNvPr>
          <p:cNvSpPr>
            <a:spLocks noGrp="1"/>
          </p:cNvSpPr>
          <p:nvPr>
            <p:ph type="dt" sz="half" idx="10"/>
          </p:nvPr>
        </p:nvSpPr>
        <p:spPr/>
        <p:txBody>
          <a:bodyPr/>
          <a:lstStyle>
            <a:lvl1pPr>
              <a:defRPr/>
            </a:lvl1pPr>
          </a:lstStyle>
          <a:p>
            <a:pPr>
              <a:defRPr/>
            </a:pPr>
            <a:fld id="{4CB936A7-AE39-4383-B4EA-116A02EBE08C}" type="datetime11">
              <a:rPr lang="zh-CN" altLang="en-US"/>
              <a:pPr>
                <a:defRPr/>
              </a:pPr>
              <a:t>13:26:02</a:t>
            </a:fld>
            <a:endParaRPr lang="en-US" altLang="zh-CN"/>
          </a:p>
        </p:txBody>
      </p:sp>
      <p:sp>
        <p:nvSpPr>
          <p:cNvPr id="4" name="页脚占位符 4">
            <a:extLst>
              <a:ext uri="{FF2B5EF4-FFF2-40B4-BE49-F238E27FC236}">
                <a16:creationId xmlns:a16="http://schemas.microsoft.com/office/drawing/2014/main" id="{D86F53D9-4D19-4A6C-B5C2-C21D8D05092D}"/>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DBE23DA2-BA52-4B93-AC8E-BA771E03D654}"/>
              </a:ext>
            </a:extLst>
          </p:cNvPr>
          <p:cNvSpPr>
            <a:spLocks noGrp="1"/>
          </p:cNvSpPr>
          <p:nvPr>
            <p:ph type="sldNum" sz="quarter" idx="12"/>
          </p:nvPr>
        </p:nvSpPr>
        <p:spPr/>
        <p:txBody>
          <a:bodyPr/>
          <a:lstStyle>
            <a:lvl1pPr>
              <a:defRPr/>
            </a:lvl1pPr>
          </a:lstStyle>
          <a:p>
            <a:pPr>
              <a:defRPr/>
            </a:pPr>
            <a:fld id="{3FAADA77-E7C4-4C97-93B7-1DCC8FA12B56}" type="slidenum">
              <a:rPr lang="en-US" altLang="zh-CN"/>
              <a:pPr>
                <a:defRPr/>
              </a:pPr>
              <a:t>‹#›</a:t>
            </a:fld>
            <a:endParaRPr lang="en-US" altLang="zh-CN"/>
          </a:p>
        </p:txBody>
      </p:sp>
    </p:spTree>
    <p:extLst>
      <p:ext uri="{BB962C8B-B14F-4D97-AF65-F5344CB8AC3E}">
        <p14:creationId xmlns:p14="http://schemas.microsoft.com/office/powerpoint/2010/main" val="2527496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3D1AF8E9-9053-4C26-83BD-743BA36B39C0}"/>
              </a:ext>
            </a:extLst>
          </p:cNvPr>
          <p:cNvSpPr>
            <a:spLocks noGrp="1"/>
          </p:cNvSpPr>
          <p:nvPr>
            <p:ph type="dt" sz="half" idx="10"/>
          </p:nvPr>
        </p:nvSpPr>
        <p:spPr/>
        <p:txBody>
          <a:bodyPr/>
          <a:lstStyle>
            <a:lvl1pPr>
              <a:defRPr/>
            </a:lvl1pPr>
          </a:lstStyle>
          <a:p>
            <a:pPr>
              <a:defRPr/>
            </a:pPr>
            <a:fld id="{AC6D3658-AB06-4F47-BAA8-D041D39DCE05}" type="datetime11">
              <a:rPr lang="zh-CN" altLang="en-US"/>
              <a:pPr>
                <a:defRPr/>
              </a:pPr>
              <a:t>13:26:02</a:t>
            </a:fld>
            <a:endParaRPr lang="en-US" altLang="zh-CN"/>
          </a:p>
        </p:txBody>
      </p:sp>
      <p:sp>
        <p:nvSpPr>
          <p:cNvPr id="7" name="页脚占位符 4">
            <a:extLst>
              <a:ext uri="{FF2B5EF4-FFF2-40B4-BE49-F238E27FC236}">
                <a16:creationId xmlns:a16="http://schemas.microsoft.com/office/drawing/2014/main" id="{A7E09A3F-366C-4ECE-AABA-ABC69E237B30}"/>
              </a:ext>
            </a:extLst>
          </p:cNvPr>
          <p:cNvSpPr>
            <a:spLocks noGrp="1"/>
          </p:cNvSpPr>
          <p:nvPr>
            <p:ph type="ftr" sz="quarter" idx="11"/>
          </p:nvPr>
        </p:nvSpPr>
        <p:spPr/>
        <p:txBody>
          <a:bodyPr/>
          <a:lstStyle>
            <a:lvl1pPr>
              <a:defRPr/>
            </a:lvl1pPr>
          </a:lstStyle>
          <a:p>
            <a:pPr>
              <a:defRPr/>
            </a:pPr>
            <a:endParaRPr lang="en-US" altLang="zh-CN"/>
          </a:p>
        </p:txBody>
      </p:sp>
      <p:sp>
        <p:nvSpPr>
          <p:cNvPr id="8" name="灯片编号占位符 5">
            <a:extLst>
              <a:ext uri="{FF2B5EF4-FFF2-40B4-BE49-F238E27FC236}">
                <a16:creationId xmlns:a16="http://schemas.microsoft.com/office/drawing/2014/main" id="{1BFEC4A8-EE57-4FE5-B236-BC04C70A92F6}"/>
              </a:ext>
            </a:extLst>
          </p:cNvPr>
          <p:cNvSpPr>
            <a:spLocks noGrp="1"/>
          </p:cNvSpPr>
          <p:nvPr>
            <p:ph type="sldNum" sz="quarter" idx="12"/>
          </p:nvPr>
        </p:nvSpPr>
        <p:spPr/>
        <p:txBody>
          <a:bodyPr/>
          <a:lstStyle>
            <a:lvl1pPr>
              <a:defRPr/>
            </a:lvl1pPr>
          </a:lstStyle>
          <a:p>
            <a:pPr>
              <a:defRPr/>
            </a:pPr>
            <a:fld id="{ABCA08AE-C2AB-4D47-ABEC-5C86AF3D36EC}" type="slidenum">
              <a:rPr lang="en-US" altLang="zh-CN"/>
              <a:pPr>
                <a:defRPr/>
              </a:pPr>
              <a:t>‹#›</a:t>
            </a:fld>
            <a:endParaRPr lang="en-US" altLang="zh-CN"/>
          </a:p>
        </p:txBody>
      </p:sp>
    </p:spTree>
    <p:extLst>
      <p:ext uri="{BB962C8B-B14F-4D97-AF65-F5344CB8AC3E}">
        <p14:creationId xmlns:p14="http://schemas.microsoft.com/office/powerpoint/2010/main" val="3234840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2C379C-6571-4EC6-8667-CC2D17F2B3EB}"/>
              </a:ext>
            </a:extLst>
          </p:cNvPr>
          <p:cNvSpPr>
            <a:spLocks noGrp="1"/>
          </p:cNvSpPr>
          <p:nvPr>
            <p:ph type="dt" sz="half" idx="10"/>
          </p:nvPr>
        </p:nvSpPr>
        <p:spPr/>
        <p:txBody>
          <a:bodyPr/>
          <a:lstStyle>
            <a:lvl1pPr>
              <a:defRPr/>
            </a:lvl1pPr>
          </a:lstStyle>
          <a:p>
            <a:pPr>
              <a:defRPr/>
            </a:pPr>
            <a:fld id="{A31F82FC-6F7C-43E7-B38C-C333D8FDCA85}"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D0C6B77B-998F-4072-A9CE-2A3603ADC905}"/>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34953DEF-266F-42DA-AB1B-EAAC886B3549}"/>
              </a:ext>
            </a:extLst>
          </p:cNvPr>
          <p:cNvSpPr>
            <a:spLocks noGrp="1"/>
          </p:cNvSpPr>
          <p:nvPr>
            <p:ph type="sldNum" sz="quarter" idx="12"/>
          </p:nvPr>
        </p:nvSpPr>
        <p:spPr/>
        <p:txBody>
          <a:bodyPr/>
          <a:lstStyle>
            <a:lvl1pPr>
              <a:defRPr/>
            </a:lvl1pPr>
          </a:lstStyle>
          <a:p>
            <a:pPr>
              <a:defRPr/>
            </a:pPr>
            <a:fld id="{4F125ED7-C844-4049-9279-F1E6F7C46888}" type="slidenum">
              <a:rPr lang="en-US" altLang="zh-CN"/>
              <a:pPr>
                <a:defRPr/>
              </a:pPr>
              <a:t>‹#›</a:t>
            </a:fld>
            <a:endParaRPr lang="en-US" altLang="zh-CN"/>
          </a:p>
        </p:txBody>
      </p:sp>
    </p:spTree>
    <p:extLst>
      <p:ext uri="{BB962C8B-B14F-4D97-AF65-F5344CB8AC3E}">
        <p14:creationId xmlns:p14="http://schemas.microsoft.com/office/powerpoint/2010/main" val="870100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7FC21E9-E097-4781-8D4F-C76EC6F37AE8}"/>
              </a:ext>
            </a:extLst>
          </p:cNvPr>
          <p:cNvSpPr>
            <a:spLocks noGrp="1"/>
          </p:cNvSpPr>
          <p:nvPr>
            <p:ph type="dt" sz="half" idx="10"/>
          </p:nvPr>
        </p:nvSpPr>
        <p:spPr/>
        <p:txBody>
          <a:bodyPr/>
          <a:lstStyle>
            <a:lvl1pPr>
              <a:defRPr/>
            </a:lvl1pPr>
          </a:lstStyle>
          <a:p>
            <a:pPr>
              <a:defRPr/>
            </a:pPr>
            <a:fld id="{852A4150-C470-4A35-99C9-216D5CDECEC3}"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0CB956B0-095D-4B57-9C09-1CA0FE49851A}"/>
              </a:ext>
            </a:extLst>
          </p:cNvPr>
          <p:cNvSpPr>
            <a:spLocks noGrp="1"/>
          </p:cNvSpPr>
          <p:nvPr>
            <p:ph type="ftr" sz="quarter" idx="11"/>
          </p:nvPr>
        </p:nvSpPr>
        <p:spPr/>
        <p:txBody>
          <a:bodyPr/>
          <a:lstStyle>
            <a:lvl1pPr>
              <a:defRPr/>
            </a:lvl1pPr>
          </a:lstStyle>
          <a:p>
            <a:pPr>
              <a:defRPr/>
            </a:pPr>
            <a:endParaRPr lang="en-US" altLang="zh-CN"/>
          </a:p>
        </p:txBody>
      </p:sp>
      <p:sp>
        <p:nvSpPr>
          <p:cNvPr id="6" name="灯片编号占位符 5">
            <a:extLst>
              <a:ext uri="{FF2B5EF4-FFF2-40B4-BE49-F238E27FC236}">
                <a16:creationId xmlns:a16="http://schemas.microsoft.com/office/drawing/2014/main" id="{88AA5D2C-F625-4EB2-909F-7FCFF2FFD1B2}"/>
              </a:ext>
            </a:extLst>
          </p:cNvPr>
          <p:cNvSpPr>
            <a:spLocks noGrp="1"/>
          </p:cNvSpPr>
          <p:nvPr>
            <p:ph type="sldNum" sz="quarter" idx="12"/>
          </p:nvPr>
        </p:nvSpPr>
        <p:spPr/>
        <p:txBody>
          <a:bodyPr/>
          <a:lstStyle>
            <a:lvl1pPr>
              <a:defRPr/>
            </a:lvl1pPr>
          </a:lstStyle>
          <a:p>
            <a:pPr>
              <a:defRPr/>
            </a:pPr>
            <a:fld id="{137C4170-F142-4541-9CDA-6C2C64FC7B8E}" type="slidenum">
              <a:rPr lang="en-US" altLang="zh-CN"/>
              <a:pPr>
                <a:defRPr/>
              </a:pPr>
              <a:t>‹#›</a:t>
            </a:fld>
            <a:endParaRPr lang="en-US" altLang="zh-CN"/>
          </a:p>
        </p:txBody>
      </p:sp>
    </p:spTree>
    <p:extLst>
      <p:ext uri="{BB962C8B-B14F-4D97-AF65-F5344CB8AC3E}">
        <p14:creationId xmlns:p14="http://schemas.microsoft.com/office/powerpoint/2010/main" val="625845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748DA928-08BD-434A-95BE-1681A2E1172C}"/>
              </a:ext>
            </a:extLst>
          </p:cNvPr>
          <p:cNvSpPr>
            <a:spLocks noGrp="1"/>
          </p:cNvSpPr>
          <p:nvPr>
            <p:ph type="dt" sz="half" idx="10"/>
          </p:nvPr>
        </p:nvSpPr>
        <p:spPr/>
        <p:txBody>
          <a:bodyPr/>
          <a:lstStyle>
            <a:lvl1pPr>
              <a:defRPr/>
            </a:lvl1pPr>
          </a:lstStyle>
          <a:p>
            <a:pPr>
              <a:defRPr/>
            </a:pPr>
            <a:fld id="{DEA74B42-7811-467B-A356-34CDDAAAA381}" type="datetime11">
              <a:rPr lang="zh-CN" altLang="en-US"/>
              <a:pPr>
                <a:defRPr/>
              </a:pPr>
              <a:t>13:26:02</a:t>
            </a:fld>
            <a:endParaRPr lang="en-US" altLang="zh-CN"/>
          </a:p>
        </p:txBody>
      </p:sp>
      <p:sp>
        <p:nvSpPr>
          <p:cNvPr id="6" name="页脚占位符 4">
            <a:extLst>
              <a:ext uri="{FF2B5EF4-FFF2-40B4-BE49-F238E27FC236}">
                <a16:creationId xmlns:a16="http://schemas.microsoft.com/office/drawing/2014/main" id="{23A3F8DC-76F0-41C5-9E49-5AF7441DAFBC}"/>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66B931AB-16DC-4556-BAAF-BA4D97B4D461}"/>
              </a:ext>
            </a:extLst>
          </p:cNvPr>
          <p:cNvSpPr>
            <a:spLocks noGrp="1"/>
          </p:cNvSpPr>
          <p:nvPr>
            <p:ph type="sldNum" sz="quarter" idx="12"/>
          </p:nvPr>
        </p:nvSpPr>
        <p:spPr/>
        <p:txBody>
          <a:bodyPr/>
          <a:lstStyle>
            <a:lvl1pPr>
              <a:defRPr/>
            </a:lvl1pPr>
          </a:lstStyle>
          <a:p>
            <a:pPr>
              <a:defRPr/>
            </a:pPr>
            <a:fld id="{DD4B0DB8-BF00-4C3D-BC03-6161440666C1}" type="slidenum">
              <a:rPr lang="en-US" altLang="zh-CN"/>
              <a:pPr>
                <a:defRPr/>
              </a:pPr>
              <a:t>‹#›</a:t>
            </a:fld>
            <a:endParaRPr lang="en-US" altLang="zh-CN"/>
          </a:p>
        </p:txBody>
      </p:sp>
    </p:spTree>
    <p:extLst>
      <p:ext uri="{BB962C8B-B14F-4D97-AF65-F5344CB8AC3E}">
        <p14:creationId xmlns:p14="http://schemas.microsoft.com/office/powerpoint/2010/main" val="58230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25094C65-9BFC-4DCA-8F6D-418FB6CE55C1}"/>
              </a:ext>
            </a:extLst>
          </p:cNvPr>
          <p:cNvSpPr>
            <a:spLocks noGrp="1"/>
          </p:cNvSpPr>
          <p:nvPr>
            <p:ph type="dt" sz="half" idx="10"/>
          </p:nvPr>
        </p:nvSpPr>
        <p:spPr/>
        <p:txBody>
          <a:bodyPr/>
          <a:lstStyle>
            <a:lvl1pPr>
              <a:defRPr/>
            </a:lvl1pPr>
          </a:lstStyle>
          <a:p>
            <a:pPr>
              <a:defRPr/>
            </a:pPr>
            <a:fld id="{B3525F8E-ADAF-414B-A957-A588E5CECCC2}" type="datetime11">
              <a:rPr lang="zh-CN" altLang="en-US"/>
              <a:pPr>
                <a:defRPr/>
              </a:pPr>
              <a:t>13:26:02</a:t>
            </a:fld>
            <a:endParaRPr lang="en-US" altLang="zh-CN"/>
          </a:p>
        </p:txBody>
      </p:sp>
      <p:sp>
        <p:nvSpPr>
          <p:cNvPr id="8" name="页脚占位符 4">
            <a:extLst>
              <a:ext uri="{FF2B5EF4-FFF2-40B4-BE49-F238E27FC236}">
                <a16:creationId xmlns:a16="http://schemas.microsoft.com/office/drawing/2014/main" id="{B4098EDF-2B8C-4F25-91F9-C7384D2A3237}"/>
              </a:ext>
            </a:extLst>
          </p:cNvPr>
          <p:cNvSpPr>
            <a:spLocks noGrp="1"/>
          </p:cNvSpPr>
          <p:nvPr>
            <p:ph type="ftr" sz="quarter" idx="11"/>
          </p:nvPr>
        </p:nvSpPr>
        <p:spPr/>
        <p:txBody>
          <a:bodyPr/>
          <a:lstStyle>
            <a:lvl1pPr>
              <a:defRPr/>
            </a:lvl1pPr>
          </a:lstStyle>
          <a:p>
            <a:pPr>
              <a:defRPr/>
            </a:pPr>
            <a:endParaRPr lang="en-US" altLang="zh-CN"/>
          </a:p>
        </p:txBody>
      </p:sp>
      <p:sp>
        <p:nvSpPr>
          <p:cNvPr id="9" name="灯片编号占位符 5">
            <a:extLst>
              <a:ext uri="{FF2B5EF4-FFF2-40B4-BE49-F238E27FC236}">
                <a16:creationId xmlns:a16="http://schemas.microsoft.com/office/drawing/2014/main" id="{3F82DE38-BF0A-4C77-944D-2E9EDAE4A167}"/>
              </a:ext>
            </a:extLst>
          </p:cNvPr>
          <p:cNvSpPr>
            <a:spLocks noGrp="1"/>
          </p:cNvSpPr>
          <p:nvPr>
            <p:ph type="sldNum" sz="quarter" idx="12"/>
          </p:nvPr>
        </p:nvSpPr>
        <p:spPr/>
        <p:txBody>
          <a:bodyPr/>
          <a:lstStyle>
            <a:lvl1pPr>
              <a:defRPr/>
            </a:lvl1pPr>
          </a:lstStyle>
          <a:p>
            <a:pPr>
              <a:defRPr/>
            </a:pPr>
            <a:fld id="{B31793C1-2E28-4F34-A86B-2280F5AC6878}" type="slidenum">
              <a:rPr lang="en-US" altLang="zh-CN"/>
              <a:pPr>
                <a:defRPr/>
              </a:pPr>
              <a:t>‹#›</a:t>
            </a:fld>
            <a:endParaRPr lang="en-US" altLang="zh-CN"/>
          </a:p>
        </p:txBody>
      </p:sp>
    </p:spTree>
    <p:extLst>
      <p:ext uri="{BB962C8B-B14F-4D97-AF65-F5344CB8AC3E}">
        <p14:creationId xmlns:p14="http://schemas.microsoft.com/office/powerpoint/2010/main" val="1291061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4C27695A-20D1-4070-A2C6-4FAD20E83562}"/>
              </a:ext>
            </a:extLst>
          </p:cNvPr>
          <p:cNvSpPr>
            <a:spLocks noGrp="1"/>
          </p:cNvSpPr>
          <p:nvPr>
            <p:ph type="dt" sz="half" idx="10"/>
          </p:nvPr>
        </p:nvSpPr>
        <p:spPr/>
        <p:txBody>
          <a:bodyPr/>
          <a:lstStyle>
            <a:lvl1pPr>
              <a:defRPr/>
            </a:lvl1pPr>
          </a:lstStyle>
          <a:p>
            <a:pPr>
              <a:defRPr/>
            </a:pPr>
            <a:fld id="{6B864FDA-7C30-4F81-A04E-1581D9BC6708}" type="datetime11">
              <a:rPr lang="zh-CN" altLang="en-US"/>
              <a:pPr>
                <a:defRPr/>
              </a:pPr>
              <a:t>13:26:02</a:t>
            </a:fld>
            <a:endParaRPr lang="en-US" altLang="zh-CN"/>
          </a:p>
        </p:txBody>
      </p:sp>
      <p:sp>
        <p:nvSpPr>
          <p:cNvPr id="4" name="页脚占位符 4">
            <a:extLst>
              <a:ext uri="{FF2B5EF4-FFF2-40B4-BE49-F238E27FC236}">
                <a16:creationId xmlns:a16="http://schemas.microsoft.com/office/drawing/2014/main" id="{467C936E-3793-4EB3-9356-CD52601A9483}"/>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33D402F7-6EE0-468C-BAEE-467FF38CF519}"/>
              </a:ext>
            </a:extLst>
          </p:cNvPr>
          <p:cNvSpPr>
            <a:spLocks noGrp="1"/>
          </p:cNvSpPr>
          <p:nvPr>
            <p:ph type="sldNum" sz="quarter" idx="12"/>
          </p:nvPr>
        </p:nvSpPr>
        <p:spPr/>
        <p:txBody>
          <a:bodyPr/>
          <a:lstStyle>
            <a:lvl1pPr>
              <a:defRPr/>
            </a:lvl1pPr>
          </a:lstStyle>
          <a:p>
            <a:pPr>
              <a:defRPr/>
            </a:pPr>
            <a:fld id="{4F6CE75F-70CA-4F42-A05D-09512A371468}" type="slidenum">
              <a:rPr lang="en-US" altLang="zh-CN"/>
              <a:pPr>
                <a:defRPr/>
              </a:pPr>
              <a:t>‹#›</a:t>
            </a:fld>
            <a:endParaRPr lang="en-US" altLang="zh-CN"/>
          </a:p>
        </p:txBody>
      </p:sp>
    </p:spTree>
    <p:extLst>
      <p:ext uri="{BB962C8B-B14F-4D97-AF65-F5344CB8AC3E}">
        <p14:creationId xmlns:p14="http://schemas.microsoft.com/office/powerpoint/2010/main" val="417377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1B1EE9C-BA7F-4276-B08E-D690EA338CF3}"/>
              </a:ext>
            </a:extLst>
          </p:cNvPr>
          <p:cNvSpPr>
            <a:spLocks noGrp="1"/>
          </p:cNvSpPr>
          <p:nvPr>
            <p:ph type="dt" sz="half" idx="10"/>
          </p:nvPr>
        </p:nvSpPr>
        <p:spPr/>
        <p:txBody>
          <a:bodyPr/>
          <a:lstStyle>
            <a:lvl1pPr>
              <a:defRPr/>
            </a:lvl1pPr>
          </a:lstStyle>
          <a:p>
            <a:pPr>
              <a:defRPr/>
            </a:pPr>
            <a:fld id="{779C133F-7C64-4EA4-9A26-E85B2E91D843}" type="datetime11">
              <a:rPr lang="zh-CN" altLang="en-US"/>
              <a:pPr>
                <a:defRPr/>
              </a:pPr>
              <a:t>13:26:02</a:t>
            </a:fld>
            <a:endParaRPr lang="en-US" altLang="zh-CN"/>
          </a:p>
        </p:txBody>
      </p:sp>
      <p:sp>
        <p:nvSpPr>
          <p:cNvPr id="3" name="页脚占位符 4">
            <a:extLst>
              <a:ext uri="{FF2B5EF4-FFF2-40B4-BE49-F238E27FC236}">
                <a16:creationId xmlns:a16="http://schemas.microsoft.com/office/drawing/2014/main" id="{B21D69D0-55E6-4813-8E42-E64A69EE78E9}"/>
              </a:ext>
            </a:extLst>
          </p:cNvPr>
          <p:cNvSpPr>
            <a:spLocks noGrp="1"/>
          </p:cNvSpPr>
          <p:nvPr>
            <p:ph type="ftr" sz="quarter" idx="11"/>
          </p:nvPr>
        </p:nvSpPr>
        <p:spPr/>
        <p:txBody>
          <a:bodyPr/>
          <a:lstStyle>
            <a:lvl1pPr>
              <a:defRPr/>
            </a:lvl1pPr>
          </a:lstStyle>
          <a:p>
            <a:pPr>
              <a:defRPr/>
            </a:pPr>
            <a:endParaRPr lang="en-US" altLang="zh-CN"/>
          </a:p>
        </p:txBody>
      </p:sp>
      <p:sp>
        <p:nvSpPr>
          <p:cNvPr id="4" name="灯片编号占位符 5">
            <a:extLst>
              <a:ext uri="{FF2B5EF4-FFF2-40B4-BE49-F238E27FC236}">
                <a16:creationId xmlns:a16="http://schemas.microsoft.com/office/drawing/2014/main" id="{5771E5B2-EFC5-4AA6-93C2-9B95476E9475}"/>
              </a:ext>
            </a:extLst>
          </p:cNvPr>
          <p:cNvSpPr>
            <a:spLocks noGrp="1"/>
          </p:cNvSpPr>
          <p:nvPr>
            <p:ph type="sldNum" sz="quarter" idx="12"/>
          </p:nvPr>
        </p:nvSpPr>
        <p:spPr/>
        <p:txBody>
          <a:bodyPr/>
          <a:lstStyle>
            <a:lvl1pPr>
              <a:defRPr/>
            </a:lvl1pPr>
          </a:lstStyle>
          <a:p>
            <a:pPr>
              <a:defRPr/>
            </a:pPr>
            <a:fld id="{DC87941D-2C70-4443-90E2-22A3D6278A21}" type="slidenum">
              <a:rPr lang="en-US" altLang="zh-CN"/>
              <a:pPr>
                <a:defRPr/>
              </a:pPr>
              <a:t>‹#›</a:t>
            </a:fld>
            <a:endParaRPr lang="en-US" altLang="zh-CN"/>
          </a:p>
        </p:txBody>
      </p:sp>
    </p:spTree>
    <p:extLst>
      <p:ext uri="{BB962C8B-B14F-4D97-AF65-F5344CB8AC3E}">
        <p14:creationId xmlns:p14="http://schemas.microsoft.com/office/powerpoint/2010/main" val="2636201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5EA7A911-C464-44D5-B3EB-86717AB9B36A}"/>
              </a:ext>
            </a:extLst>
          </p:cNvPr>
          <p:cNvSpPr>
            <a:spLocks noGrp="1"/>
          </p:cNvSpPr>
          <p:nvPr>
            <p:ph type="dt" sz="half" idx="10"/>
          </p:nvPr>
        </p:nvSpPr>
        <p:spPr/>
        <p:txBody>
          <a:bodyPr/>
          <a:lstStyle>
            <a:lvl1pPr>
              <a:defRPr/>
            </a:lvl1pPr>
          </a:lstStyle>
          <a:p>
            <a:pPr>
              <a:defRPr/>
            </a:pPr>
            <a:fld id="{DBD663CA-7C17-4423-9E44-A708BF915497}" type="datetime11">
              <a:rPr lang="zh-CN" altLang="en-US"/>
              <a:pPr>
                <a:defRPr/>
              </a:pPr>
              <a:t>13:26:02</a:t>
            </a:fld>
            <a:endParaRPr lang="en-US" altLang="zh-CN"/>
          </a:p>
        </p:txBody>
      </p:sp>
      <p:sp>
        <p:nvSpPr>
          <p:cNvPr id="6" name="页脚占位符 4">
            <a:extLst>
              <a:ext uri="{FF2B5EF4-FFF2-40B4-BE49-F238E27FC236}">
                <a16:creationId xmlns:a16="http://schemas.microsoft.com/office/drawing/2014/main" id="{7B54A597-AB32-4F47-BA4C-11AC8DF0D79E}"/>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9A06D5B7-166B-4903-8A2B-C54242C53194}"/>
              </a:ext>
            </a:extLst>
          </p:cNvPr>
          <p:cNvSpPr>
            <a:spLocks noGrp="1"/>
          </p:cNvSpPr>
          <p:nvPr>
            <p:ph type="sldNum" sz="quarter" idx="12"/>
          </p:nvPr>
        </p:nvSpPr>
        <p:spPr/>
        <p:txBody>
          <a:bodyPr/>
          <a:lstStyle>
            <a:lvl1pPr>
              <a:defRPr/>
            </a:lvl1pPr>
          </a:lstStyle>
          <a:p>
            <a:pPr>
              <a:defRPr/>
            </a:pPr>
            <a:fld id="{6CCAA026-9847-4B86-8057-25338A359754}" type="slidenum">
              <a:rPr lang="en-US" altLang="zh-CN"/>
              <a:pPr>
                <a:defRPr/>
              </a:pPr>
              <a:t>‹#›</a:t>
            </a:fld>
            <a:endParaRPr lang="en-US" altLang="zh-CN"/>
          </a:p>
        </p:txBody>
      </p:sp>
    </p:spTree>
    <p:extLst>
      <p:ext uri="{BB962C8B-B14F-4D97-AF65-F5344CB8AC3E}">
        <p14:creationId xmlns:p14="http://schemas.microsoft.com/office/powerpoint/2010/main" val="1540061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2B4B643F-9D70-4DCB-9B18-E8A5A88F5FBF}"/>
              </a:ext>
            </a:extLst>
          </p:cNvPr>
          <p:cNvSpPr>
            <a:spLocks noGrp="1"/>
          </p:cNvSpPr>
          <p:nvPr>
            <p:ph type="dt" sz="half" idx="10"/>
          </p:nvPr>
        </p:nvSpPr>
        <p:spPr/>
        <p:txBody>
          <a:bodyPr/>
          <a:lstStyle>
            <a:lvl1pPr>
              <a:defRPr/>
            </a:lvl1pPr>
          </a:lstStyle>
          <a:p>
            <a:pPr>
              <a:defRPr/>
            </a:pPr>
            <a:fld id="{A23964E7-1454-49F6-901B-C71DE3D7942E}" type="datetime11">
              <a:rPr lang="zh-CN" altLang="en-US"/>
              <a:pPr>
                <a:defRPr/>
              </a:pPr>
              <a:t>13:26:02</a:t>
            </a:fld>
            <a:endParaRPr lang="en-US" altLang="zh-CN"/>
          </a:p>
        </p:txBody>
      </p:sp>
      <p:sp>
        <p:nvSpPr>
          <p:cNvPr id="6" name="页脚占位符 4">
            <a:extLst>
              <a:ext uri="{FF2B5EF4-FFF2-40B4-BE49-F238E27FC236}">
                <a16:creationId xmlns:a16="http://schemas.microsoft.com/office/drawing/2014/main" id="{E28165DB-2C22-401C-A7B6-C5FB7CB775D9}"/>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5">
            <a:extLst>
              <a:ext uri="{FF2B5EF4-FFF2-40B4-BE49-F238E27FC236}">
                <a16:creationId xmlns:a16="http://schemas.microsoft.com/office/drawing/2014/main" id="{855FBB59-7978-40DE-AF66-E62BDC5B1FB1}"/>
              </a:ext>
            </a:extLst>
          </p:cNvPr>
          <p:cNvSpPr>
            <a:spLocks noGrp="1"/>
          </p:cNvSpPr>
          <p:nvPr>
            <p:ph type="sldNum" sz="quarter" idx="12"/>
          </p:nvPr>
        </p:nvSpPr>
        <p:spPr/>
        <p:txBody>
          <a:bodyPr/>
          <a:lstStyle>
            <a:lvl1pPr>
              <a:defRPr/>
            </a:lvl1pPr>
          </a:lstStyle>
          <a:p>
            <a:pPr>
              <a:defRPr/>
            </a:pPr>
            <a:fld id="{85913A18-E124-40A9-89DC-8FA973D1683D}" type="slidenum">
              <a:rPr lang="en-US" altLang="zh-CN"/>
              <a:pPr>
                <a:defRPr/>
              </a:pPr>
              <a:t>‹#›</a:t>
            </a:fld>
            <a:endParaRPr lang="en-US" altLang="zh-CN"/>
          </a:p>
        </p:txBody>
      </p:sp>
    </p:spTree>
    <p:extLst>
      <p:ext uri="{BB962C8B-B14F-4D97-AF65-F5344CB8AC3E}">
        <p14:creationId xmlns:p14="http://schemas.microsoft.com/office/powerpoint/2010/main" val="76579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7270F34A-CAD9-46E1-919F-AF3FCDF6CBB4}"/>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3F783E76-2B3E-43F7-9CD3-ACBB265D30F6}"/>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F7AB1C-4FC9-4D14-922A-580D257C2D7C}"/>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800D115A-3146-4EA7-B10E-AEBA4FCCD7C3}" type="datetime11">
              <a:rPr lang="zh-CN" altLang="en-US"/>
              <a:pPr>
                <a:defRPr/>
              </a:pPr>
              <a:t>13:26:02</a:t>
            </a:fld>
            <a:endParaRPr lang="en-US" altLang="zh-CN"/>
          </a:p>
        </p:txBody>
      </p:sp>
      <p:sp>
        <p:nvSpPr>
          <p:cNvPr id="5" name="页脚占位符 4">
            <a:extLst>
              <a:ext uri="{FF2B5EF4-FFF2-40B4-BE49-F238E27FC236}">
                <a16:creationId xmlns:a16="http://schemas.microsoft.com/office/drawing/2014/main" id="{BBEB33D7-13B1-4A1E-85FA-61BB266A578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ltLang="zh-CN"/>
          </a:p>
        </p:txBody>
      </p:sp>
      <p:sp>
        <p:nvSpPr>
          <p:cNvPr id="6" name="灯片编号占位符 5">
            <a:extLst>
              <a:ext uri="{FF2B5EF4-FFF2-40B4-BE49-F238E27FC236}">
                <a16:creationId xmlns:a16="http://schemas.microsoft.com/office/drawing/2014/main" id="{AF1D2DBD-0938-4EF3-AFD2-9DEBA42F596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AA70B6D5-2E2D-4200-981F-897B0335807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hf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8.bin"/><Relationship Id="rId10" Type="http://schemas.openxmlformats.org/officeDocument/2006/relationships/image" Target="../media/image24.emf"/><Relationship Id="rId4" Type="http://schemas.openxmlformats.org/officeDocument/2006/relationships/image" Target="../media/image21.wmf"/><Relationship Id="rId9"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7.emf"/><Relationship Id="rId5" Type="http://schemas.openxmlformats.org/officeDocument/2006/relationships/oleObject" Target="../embeddings/oleObject13.bin"/><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0.png"/><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2.emf"/><Relationship Id="rId5" Type="http://schemas.openxmlformats.org/officeDocument/2006/relationships/oleObject" Target="../embeddings/oleObject17.bin"/><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5.emf"/><Relationship Id="rId5" Type="http://schemas.openxmlformats.org/officeDocument/2006/relationships/oleObject" Target="../embeddings/oleObject20.bin"/><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2.vml"/><Relationship Id="rId5" Type="http://schemas.openxmlformats.org/officeDocument/2006/relationships/image" Target="../media/image30.png"/><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8.emf"/><Relationship Id="rId5" Type="http://schemas.openxmlformats.org/officeDocument/2006/relationships/oleObject" Target="../embeddings/oleObject23.bin"/><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30.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3.xml"/><Relationship Id="rId1" Type="http://schemas.openxmlformats.org/officeDocument/2006/relationships/vmlDrawing" Target="../drawings/vmlDrawing15.v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42.emf"/><Relationship Id="rId5" Type="http://schemas.openxmlformats.org/officeDocument/2006/relationships/oleObject" Target="../embeddings/oleObject27.bin"/><Relationship Id="rId4" Type="http://schemas.openxmlformats.org/officeDocument/2006/relationships/image" Target="../media/image41.emf"/><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45.emf"/><Relationship Id="rId5" Type="http://schemas.openxmlformats.org/officeDocument/2006/relationships/oleObject" Target="../embeddings/oleObject30.bin"/><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47.emf"/><Relationship Id="rId5" Type="http://schemas.openxmlformats.org/officeDocument/2006/relationships/oleObject" Target="../embeddings/oleObject32.bin"/><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image" Target="../media/image49.emf"/><Relationship Id="rId5" Type="http://schemas.openxmlformats.org/officeDocument/2006/relationships/oleObject" Target="../embeddings/oleObject34.bin"/><Relationship Id="rId4" Type="http://schemas.openxmlformats.org/officeDocument/2006/relationships/image" Target="../media/image48.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51.emf"/><Relationship Id="rId5" Type="http://schemas.openxmlformats.org/officeDocument/2006/relationships/oleObject" Target="../embeddings/oleObject36.bin"/><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37.bin"/><Relationship Id="rId7" Type="http://schemas.openxmlformats.org/officeDocument/2006/relationships/oleObject" Target="../embeddings/oleObject39.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53.emf"/><Relationship Id="rId5" Type="http://schemas.openxmlformats.org/officeDocument/2006/relationships/oleObject" Target="../embeddings/oleObject38.bin"/><Relationship Id="rId4" Type="http://schemas.openxmlformats.org/officeDocument/2006/relationships/image" Target="../media/image52.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56.emf"/><Relationship Id="rId5" Type="http://schemas.openxmlformats.org/officeDocument/2006/relationships/oleObject" Target="../embeddings/oleObject41.bin"/><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58.emf"/><Relationship Id="rId5" Type="http://schemas.openxmlformats.org/officeDocument/2006/relationships/oleObject" Target="../embeddings/oleObject43.bin"/><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60.emf"/><Relationship Id="rId5" Type="http://schemas.openxmlformats.org/officeDocument/2006/relationships/oleObject" Target="../embeddings/oleObject45.bin"/><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63.emf"/><Relationship Id="rId5" Type="http://schemas.openxmlformats.org/officeDocument/2006/relationships/oleObject" Target="../embeddings/oleObject48.bin"/><Relationship Id="rId4" Type="http://schemas.openxmlformats.org/officeDocument/2006/relationships/image" Target="../media/image62.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65.emf"/><Relationship Id="rId5" Type="http://schemas.openxmlformats.org/officeDocument/2006/relationships/oleObject" Target="../embeddings/oleObject50.bin"/><Relationship Id="rId4" Type="http://schemas.openxmlformats.org/officeDocument/2006/relationships/image" Target="../media/image64.emf"/></Relationships>
</file>

<file path=ppt/slides/_rels/slide3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oleObject" Target="../embeddings/oleObject51.bin"/><Relationship Id="rId7" Type="http://schemas.openxmlformats.org/officeDocument/2006/relationships/image" Target="../media/image69.jpeg"/><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30.png"/><Relationship Id="rId4" Type="http://schemas.openxmlformats.org/officeDocument/2006/relationships/image" Target="../media/image71.emf"/></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72.emf"/><Relationship Id="rId4" Type="http://schemas.openxmlformats.org/officeDocument/2006/relationships/oleObject" Target="../embeddings/oleObject53.bin"/></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30.png"/><Relationship Id="rId4" Type="http://schemas.openxmlformats.org/officeDocument/2006/relationships/image" Target="../media/image75.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image" Target="../media/image7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78.emf"/><Relationship Id="rId5" Type="http://schemas.openxmlformats.org/officeDocument/2006/relationships/oleObject" Target="../embeddings/oleObject57.bin"/><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image" Target="../media/image80.emf"/><Relationship Id="rId5" Type="http://schemas.openxmlformats.org/officeDocument/2006/relationships/oleObject" Target="../embeddings/oleObject59.bin"/><Relationship Id="rId4" Type="http://schemas.openxmlformats.org/officeDocument/2006/relationships/image" Target="../media/image79.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image" Target="../media/image82.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85.png"/><Relationship Id="rId5" Type="http://schemas.openxmlformats.org/officeDocument/2006/relationships/oleObject" Target="../embeddings/oleObject64.bin"/><Relationship Id="rId4" Type="http://schemas.openxmlformats.org/officeDocument/2006/relationships/image" Target="../media/image8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87.wmf"/><Relationship Id="rId5" Type="http://schemas.openxmlformats.org/officeDocument/2006/relationships/oleObject" Target="../embeddings/oleObject66.bin"/><Relationship Id="rId4" Type="http://schemas.openxmlformats.org/officeDocument/2006/relationships/image" Target="../media/image86.wmf"/></Relationships>
</file>

<file path=ppt/slides/_rels/slide47.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92.e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89.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70.bin"/></Relationships>
</file>

<file path=ppt/slides/_rels/slide48.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97.e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94.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75.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98.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30.png"/><Relationship Id="rId4" Type="http://schemas.openxmlformats.org/officeDocument/2006/relationships/image" Target="../media/image99.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101.emf"/><Relationship Id="rId5" Type="http://schemas.openxmlformats.org/officeDocument/2006/relationships/oleObject" Target="../embeddings/oleObject80.bin"/><Relationship Id="rId4" Type="http://schemas.openxmlformats.org/officeDocument/2006/relationships/image" Target="../media/image100.emf"/></Relationships>
</file>

<file path=ppt/slides/_rels/slide5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03.emf"/><Relationship Id="rId5" Type="http://schemas.openxmlformats.org/officeDocument/2006/relationships/oleObject" Target="../embeddings/oleObject82.bin"/><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image" Target="../media/image105.emf"/></Relationships>
</file>

<file path=ppt/slides/_rels/slide54.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07.wmf"/><Relationship Id="rId5" Type="http://schemas.openxmlformats.org/officeDocument/2006/relationships/oleObject" Target="../embeddings/oleObject86.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88.bin"/></Relationships>
</file>

<file path=ppt/slides/_rels/slide55.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notesSlide" Target="../notesSlides/notesSlide1.xml"/><Relationship Id="rId7" Type="http://schemas.openxmlformats.org/officeDocument/2006/relationships/image" Target="../media/image111.e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90.bin"/><Relationship Id="rId5" Type="http://schemas.openxmlformats.org/officeDocument/2006/relationships/image" Target="../media/image110.emf"/><Relationship Id="rId4" Type="http://schemas.openxmlformats.org/officeDocument/2006/relationships/oleObject" Target="../embeddings/oleObject89.bin"/></Relationships>
</file>

<file path=ppt/slides/_rels/slide56.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slideLayout" Target="../slideLayouts/slideLayout7.xml"/><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slides/_rels/slide5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13.xml"/><Relationship Id="rId1" Type="http://schemas.openxmlformats.org/officeDocument/2006/relationships/vmlDrawing" Target="../drawings/vmlDrawing48.vml"/><Relationship Id="rId4" Type="http://schemas.openxmlformats.org/officeDocument/2006/relationships/image" Target="../media/image121.emf"/></Relationships>
</file>

<file path=ppt/slides/_rels/slide59.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wmf"/></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slideLayout" Target="../slideLayouts/slideLayout2.xml"/><Relationship Id="rId5" Type="http://schemas.openxmlformats.org/officeDocument/2006/relationships/image" Target="../media/image129.wmf"/><Relationship Id="rId4" Type="http://schemas.openxmlformats.org/officeDocument/2006/relationships/image" Target="../media/image128.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notesSlide" Target="../notesSlides/notesSlide2.xml"/><Relationship Id="rId7" Type="http://schemas.openxmlformats.org/officeDocument/2006/relationships/image" Target="../media/image131.emf"/><Relationship Id="rId2" Type="http://schemas.openxmlformats.org/officeDocument/2006/relationships/slideLayout" Target="../slideLayouts/slideLayout14.xml"/><Relationship Id="rId1" Type="http://schemas.openxmlformats.org/officeDocument/2006/relationships/vmlDrawing" Target="../drawings/vmlDrawing49.vml"/><Relationship Id="rId6" Type="http://schemas.openxmlformats.org/officeDocument/2006/relationships/oleObject" Target="../embeddings/oleObject93.bin"/><Relationship Id="rId5" Type="http://schemas.openxmlformats.org/officeDocument/2006/relationships/image" Target="../media/image130.emf"/><Relationship Id="rId4" Type="http://schemas.openxmlformats.org/officeDocument/2006/relationships/oleObject" Target="../embeddings/oleObject92.bin"/><Relationship Id="rId9" Type="http://schemas.openxmlformats.org/officeDocument/2006/relationships/image" Target="../media/image132.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34.emf"/><Relationship Id="rId5" Type="http://schemas.openxmlformats.org/officeDocument/2006/relationships/oleObject" Target="../embeddings/oleObject96.bin"/><Relationship Id="rId4" Type="http://schemas.openxmlformats.org/officeDocument/2006/relationships/image" Target="../media/image133.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136.emf"/><Relationship Id="rId5" Type="http://schemas.openxmlformats.org/officeDocument/2006/relationships/oleObject" Target="../embeddings/oleObject98.bin"/><Relationship Id="rId4" Type="http://schemas.openxmlformats.org/officeDocument/2006/relationships/image" Target="../media/image135.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138.emf"/><Relationship Id="rId5" Type="http://schemas.openxmlformats.org/officeDocument/2006/relationships/oleObject" Target="../embeddings/oleObject100.bin"/><Relationship Id="rId4" Type="http://schemas.openxmlformats.org/officeDocument/2006/relationships/image" Target="../media/image137.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139.emf"/><Relationship Id="rId4" Type="http://schemas.openxmlformats.org/officeDocument/2006/relationships/oleObject" Target="../embeddings/oleObject101.bin"/></Relationships>
</file>

<file path=ppt/slides/_rels/slide66.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141.wmf"/><Relationship Id="rId5" Type="http://schemas.openxmlformats.org/officeDocument/2006/relationships/oleObject" Target="../embeddings/oleObject103.bin"/><Relationship Id="rId4" Type="http://schemas.openxmlformats.org/officeDocument/2006/relationships/image" Target="../media/image140.wmf"/></Relationships>
</file>

<file path=ppt/slides/_rels/slide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oleObject6.bin"/><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5.xml"/><Relationship Id="rId7" Type="http://schemas.openxmlformats.org/officeDocument/2006/relationships/image" Target="../media/image147.emf"/><Relationship Id="rId2" Type="http://schemas.openxmlformats.org/officeDocument/2006/relationships/slideLayout" Target="../slideLayouts/slideLayout4.xml"/><Relationship Id="rId1" Type="http://schemas.openxmlformats.org/officeDocument/2006/relationships/vmlDrawing" Target="../drawings/vmlDrawing55.vml"/><Relationship Id="rId6" Type="http://schemas.openxmlformats.org/officeDocument/2006/relationships/oleObject" Target="../embeddings/oleObject106.bin"/><Relationship Id="rId5" Type="http://schemas.openxmlformats.org/officeDocument/2006/relationships/image" Target="../media/image146.emf"/><Relationship Id="rId4" Type="http://schemas.openxmlformats.org/officeDocument/2006/relationships/oleObject" Target="../embeddings/oleObject105.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9.emf"/><Relationship Id="rId2" Type="http://schemas.openxmlformats.org/officeDocument/2006/relationships/slideLayout" Target="../slideLayouts/slideLayout4.xml"/><Relationship Id="rId1" Type="http://schemas.openxmlformats.org/officeDocument/2006/relationships/vmlDrawing" Target="../drawings/vmlDrawing56.vml"/><Relationship Id="rId6" Type="http://schemas.openxmlformats.org/officeDocument/2006/relationships/oleObject" Target="../embeddings/oleObject108.bin"/><Relationship Id="rId5" Type="http://schemas.openxmlformats.org/officeDocument/2006/relationships/image" Target="../media/image148.emf"/><Relationship Id="rId4" Type="http://schemas.openxmlformats.org/officeDocument/2006/relationships/oleObject" Target="../embeddings/oleObject107.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150.emf"/><Relationship Id="rId4" Type="http://schemas.openxmlformats.org/officeDocument/2006/relationships/oleObject" Target="../embeddings/oleObject109.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2.emf"/><Relationship Id="rId2" Type="http://schemas.openxmlformats.org/officeDocument/2006/relationships/slideLayout" Target="../slideLayouts/slideLayout4.xml"/><Relationship Id="rId1" Type="http://schemas.openxmlformats.org/officeDocument/2006/relationships/vmlDrawing" Target="../drawings/vmlDrawing58.vml"/><Relationship Id="rId6" Type="http://schemas.openxmlformats.org/officeDocument/2006/relationships/oleObject" Target="../embeddings/oleObject111.bin"/><Relationship Id="rId5" Type="http://schemas.openxmlformats.org/officeDocument/2006/relationships/image" Target="../media/image151.emf"/><Relationship Id="rId4" Type="http://schemas.openxmlformats.org/officeDocument/2006/relationships/oleObject" Target="../embeddings/oleObject110.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54.emf"/><Relationship Id="rId2" Type="http://schemas.openxmlformats.org/officeDocument/2006/relationships/slideLayout" Target="../slideLayouts/slideLayout14.xml"/><Relationship Id="rId1" Type="http://schemas.openxmlformats.org/officeDocument/2006/relationships/vmlDrawing" Target="../drawings/vmlDrawing59.vml"/><Relationship Id="rId6" Type="http://schemas.openxmlformats.org/officeDocument/2006/relationships/oleObject" Target="../embeddings/oleObject113.bin"/><Relationship Id="rId5" Type="http://schemas.openxmlformats.org/officeDocument/2006/relationships/image" Target="../media/image153.emf"/><Relationship Id="rId4" Type="http://schemas.openxmlformats.org/officeDocument/2006/relationships/oleObject" Target="../embeddings/oleObject112.bin"/></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emf"/><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CF299EF2-D569-4126-AA0D-74A51219C3B4}"/>
              </a:ext>
            </a:extLst>
          </p:cNvPr>
          <p:cNvSpPr>
            <a:spLocks noGrp="1" noChangeArrowheads="1"/>
          </p:cNvSpPr>
          <p:nvPr>
            <p:ph type="subTitle" idx="4294967295"/>
          </p:nvPr>
        </p:nvSpPr>
        <p:spPr>
          <a:xfrm>
            <a:off x="1371600" y="2590800"/>
            <a:ext cx="6400800" cy="1752600"/>
          </a:xfrm>
        </p:spPr>
        <p:txBody>
          <a:bodyPr lIns="0" rIns="18288"/>
          <a:lstStyle/>
          <a:p>
            <a:pPr marL="0" indent="0" algn="ctr" defTabSz="912813" eaLnBrk="1" hangingPunct="1">
              <a:buFont typeface="Wingdings 2" panose="05020102010507070707" pitchFamily="18" charset="2"/>
              <a:buNone/>
            </a:pPr>
            <a:r>
              <a:rPr lang="en-US" altLang="zh-CN" sz="2800" b="1">
                <a:latin typeface="Times New Roman" panose="02020603050405020304" pitchFamily="18" charset="0"/>
              </a:rPr>
              <a:t>Aromatic hydrocarbons</a:t>
            </a:r>
          </a:p>
          <a:p>
            <a:pPr marL="0" indent="0" algn="ctr" defTabSz="912813" eaLnBrk="1" hangingPunct="1">
              <a:buFont typeface="Wingdings 2" panose="05020102010507070707" pitchFamily="18" charset="2"/>
              <a:buNone/>
            </a:pPr>
            <a:endParaRPr lang="en-US" altLang="zh-CN" sz="2800" b="1">
              <a:latin typeface="Times New Roman" panose="02020603050405020304" pitchFamily="18" charset="0"/>
            </a:endParaRPr>
          </a:p>
          <a:p>
            <a:pPr marL="0" indent="0" algn="ctr" defTabSz="912813" eaLnBrk="1" hangingPunct="1">
              <a:buFont typeface="Wingdings 2" panose="05020102010507070707" pitchFamily="18" charset="2"/>
              <a:buNone/>
            </a:pPr>
            <a:r>
              <a:rPr lang="zh-CN" altLang="en-US" sz="2800" b="1">
                <a:latin typeface="Arial" panose="020B0604020202020204" pitchFamily="34" charset="0"/>
                <a:ea typeface="黑体" panose="02010609060101010101" pitchFamily="49" charset="-122"/>
              </a:rPr>
              <a:t>第四章   芳香烃</a:t>
            </a:r>
          </a:p>
        </p:txBody>
      </p:sp>
      <p:pic>
        <p:nvPicPr>
          <p:cNvPr id="3075" name="Rectangle 2">
            <a:extLst>
              <a:ext uri="{FF2B5EF4-FFF2-40B4-BE49-F238E27FC236}">
                <a16:creationId xmlns:a16="http://schemas.microsoft.com/office/drawing/2014/main" id="{48139F75-A58A-46DC-99ED-416642C59CE1}"/>
              </a:ext>
            </a:extLst>
          </p:cNvPr>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80891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2354B2D2-0993-4815-8B6E-42F4FD519F16}"/>
              </a:ext>
            </a:extLst>
          </p:cNvPr>
          <p:cNvSpPr>
            <a:spLocks noGrp="1"/>
          </p:cNvSpPr>
          <p:nvPr>
            <p:ph type="dt" sz="quarter" idx="10"/>
          </p:nvPr>
        </p:nvSpPr>
        <p:spPr/>
        <p:txBody>
          <a:bodyPr/>
          <a:lstStyle/>
          <a:p>
            <a:pPr>
              <a:defRPr/>
            </a:pPr>
            <a:fld id="{9211A2F8-5323-4E58-AE3A-0FFBB785A8F0}" type="datetime11">
              <a:rPr lang="zh-CN" altLang="en-US" smtClean="0"/>
              <a:pPr>
                <a:defRPr/>
              </a:pPr>
              <a:t>13:26:02</a:t>
            </a:fld>
            <a:endParaRPr lang="en-US"/>
          </a:p>
        </p:txBody>
      </p:sp>
      <p:sp>
        <p:nvSpPr>
          <p:cNvPr id="3" name="灯片编号占位符 2">
            <a:extLst>
              <a:ext uri="{FF2B5EF4-FFF2-40B4-BE49-F238E27FC236}">
                <a16:creationId xmlns:a16="http://schemas.microsoft.com/office/drawing/2014/main" id="{D9885061-0B46-450C-9163-C34759899BE8}"/>
              </a:ext>
            </a:extLst>
          </p:cNvPr>
          <p:cNvSpPr>
            <a:spLocks noGrp="1"/>
          </p:cNvSpPr>
          <p:nvPr>
            <p:ph type="sldNum" sz="quarter" idx="12"/>
          </p:nvPr>
        </p:nvSpPr>
        <p:spPr/>
        <p:txBody>
          <a:bodyPr/>
          <a:lstStyle/>
          <a:p>
            <a:pPr>
              <a:defRPr/>
            </a:pPr>
            <a:fld id="{0E114147-4B0B-410D-B6C1-ED2F96DC9AB2}" type="slidenum">
              <a:rPr lang="en-US" altLang="zh-CN" smtClean="0"/>
              <a:pPr>
                <a:defRPr/>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96AAF0-F115-4578-8820-AFB19AC0D56C}"/>
              </a:ext>
            </a:extLst>
          </p:cNvPr>
          <p:cNvSpPr/>
          <p:nvPr/>
        </p:nvSpPr>
        <p:spPr>
          <a:xfrm>
            <a:off x="152400" y="390525"/>
            <a:ext cx="3067050" cy="584200"/>
          </a:xfrm>
          <a:prstGeom prst="rect">
            <a:avLst/>
          </a:prstGeom>
        </p:spPr>
        <p:txBody>
          <a:bodyPr wrap="none">
            <a:spAutoFit/>
          </a:bodyPr>
          <a:lstStyle/>
          <a:p>
            <a:pPr>
              <a:defRPr/>
            </a:pPr>
            <a:r>
              <a:rPr lang="en-US" altLang="zh-CN"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价键理论解释</a:t>
            </a:r>
          </a:p>
        </p:txBody>
      </p:sp>
      <p:sp>
        <p:nvSpPr>
          <p:cNvPr id="3" name="Rectangle 3">
            <a:extLst>
              <a:ext uri="{FF2B5EF4-FFF2-40B4-BE49-F238E27FC236}">
                <a16:creationId xmlns:a16="http://schemas.microsoft.com/office/drawing/2014/main" id="{3307AE41-C99D-447C-9BB6-6E7A2D1DE059}"/>
              </a:ext>
            </a:extLst>
          </p:cNvPr>
          <p:cNvSpPr txBox="1">
            <a:spLocks noRot="1" noChangeArrowheads="1"/>
          </p:cNvSpPr>
          <p:nvPr/>
        </p:nvSpPr>
        <p:spPr bwMode="auto">
          <a:xfrm>
            <a:off x="354013" y="1219200"/>
            <a:ext cx="8435975" cy="168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a. 6</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个碳原子都是</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杂化 。</a:t>
            </a:r>
          </a:p>
          <a:p>
            <a:pPr>
              <a:lnSpc>
                <a:spcPct val="150000"/>
              </a:lnSpc>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b. </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未参与杂化的</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p</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轨道带着一个电子垂直于环平面，形成一个闭合环状的大 </a:t>
            </a:r>
            <a:r>
              <a:rPr lang="zh-CN" altLang="en-US" sz="24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 </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键。</a:t>
            </a:r>
          </a:p>
        </p:txBody>
      </p:sp>
      <p:pic>
        <p:nvPicPr>
          <p:cNvPr id="4" name="Picture 6" descr="benzene2">
            <a:extLst>
              <a:ext uri="{FF2B5EF4-FFF2-40B4-BE49-F238E27FC236}">
                <a16:creationId xmlns:a16="http://schemas.microsoft.com/office/drawing/2014/main" id="{DC210F02-3560-46BE-9928-4FFE16E98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000"/>
          <a:stretch>
            <a:fillRect/>
          </a:stretch>
        </p:blipFill>
        <p:spPr bwMode="auto">
          <a:xfrm>
            <a:off x="304800" y="3352800"/>
            <a:ext cx="4173538"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benzene2">
            <a:extLst>
              <a:ext uri="{FF2B5EF4-FFF2-40B4-BE49-F238E27FC236}">
                <a16:creationId xmlns:a16="http://schemas.microsoft.com/office/drawing/2014/main" id="{4C9C5378-9E40-45C7-8944-B8F63AAEC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091"/>
          <a:stretch>
            <a:fillRect/>
          </a:stretch>
        </p:blipFill>
        <p:spPr bwMode="auto">
          <a:xfrm>
            <a:off x="4957763" y="3352800"/>
            <a:ext cx="3916362"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5">
            <a:extLst>
              <a:ext uri="{FF2B5EF4-FFF2-40B4-BE49-F238E27FC236}">
                <a16:creationId xmlns:a16="http://schemas.microsoft.com/office/drawing/2014/main" id="{EB378B7E-66AD-4365-9CEA-C2FE347FB264}"/>
              </a:ext>
            </a:extLst>
          </p:cNvPr>
          <p:cNvSpPr>
            <a:spLocks noGrp="1"/>
          </p:cNvSpPr>
          <p:nvPr>
            <p:ph type="dt" sz="quarter" idx="10"/>
          </p:nvPr>
        </p:nvSpPr>
        <p:spPr/>
        <p:txBody>
          <a:bodyPr/>
          <a:lstStyle/>
          <a:p>
            <a:pPr>
              <a:defRPr/>
            </a:pPr>
            <a:fld id="{CBD6C8C6-08F3-45E7-B0C9-66C757D14F77}" type="datetime11">
              <a:rPr lang="zh-CN" altLang="en-US" smtClean="0"/>
              <a:pPr>
                <a:defRPr/>
              </a:pPr>
              <a:t>13:26:03</a:t>
            </a:fld>
            <a:endParaRPr lang="en-US"/>
          </a:p>
        </p:txBody>
      </p:sp>
      <p:sp>
        <p:nvSpPr>
          <p:cNvPr id="7" name="灯片编号占位符 6">
            <a:extLst>
              <a:ext uri="{FF2B5EF4-FFF2-40B4-BE49-F238E27FC236}">
                <a16:creationId xmlns:a16="http://schemas.microsoft.com/office/drawing/2014/main" id="{C44AC65E-A750-4855-B0A5-3FD6B8CB0334}"/>
              </a:ext>
            </a:extLst>
          </p:cNvPr>
          <p:cNvSpPr>
            <a:spLocks noGrp="1"/>
          </p:cNvSpPr>
          <p:nvPr>
            <p:ph type="sldNum" sz="quarter" idx="12"/>
          </p:nvPr>
        </p:nvSpPr>
        <p:spPr/>
        <p:txBody>
          <a:bodyPr/>
          <a:lstStyle/>
          <a:p>
            <a:pPr>
              <a:defRPr/>
            </a:pPr>
            <a:fld id="{13F066A2-8BFA-4DA0-8062-FCE8121C9730}" type="slidenum">
              <a:rPr lang="en-US" altLang="zh-CN" smtClean="0"/>
              <a:pPr>
                <a:defRPr/>
              </a:pPr>
              <a:t>10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Bottom)">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95DBE01-AE2E-44DE-9776-7DFAE860E27E}"/>
              </a:ext>
            </a:extLst>
          </p:cNvPr>
          <p:cNvSpPr/>
          <p:nvPr/>
        </p:nvSpPr>
        <p:spPr>
          <a:xfrm>
            <a:off x="152400" y="390525"/>
            <a:ext cx="3890963" cy="584200"/>
          </a:xfrm>
          <a:prstGeom prst="rect">
            <a:avLst/>
          </a:prstGeom>
        </p:spPr>
        <p:txBody>
          <a:bodyPr wrap="none">
            <a:spAutoFit/>
          </a:bodyPr>
          <a:lstStyle/>
          <a:p>
            <a:pPr>
              <a:defRPr/>
            </a:pPr>
            <a:r>
              <a:rPr lang="en-US" altLang="zh-CN"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分子轨道理论解释</a:t>
            </a:r>
          </a:p>
        </p:txBody>
      </p:sp>
      <p:sp>
        <p:nvSpPr>
          <p:cNvPr id="12" name="Rectangle 4">
            <a:extLst>
              <a:ext uri="{FF2B5EF4-FFF2-40B4-BE49-F238E27FC236}">
                <a16:creationId xmlns:a16="http://schemas.microsoft.com/office/drawing/2014/main" id="{4E1C939C-9B9D-4368-91FF-C187BDD1BB66}"/>
              </a:ext>
            </a:extLst>
          </p:cNvPr>
          <p:cNvSpPr>
            <a:spLocks noChangeArrowheads="1"/>
          </p:cNvSpPr>
          <p:nvPr/>
        </p:nvSpPr>
        <p:spPr bwMode="auto">
          <a:xfrm>
            <a:off x="620713" y="973138"/>
            <a:ext cx="8086725" cy="168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a. 6</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个原子轨道组成</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个分子轨道 </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个是成键轨道，</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个为反键轨道 </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2400" b="1">
                <a:latin typeface="Times New Roman" panose="02020603050405020304" pitchFamily="18" charset="0"/>
                <a:ea typeface="黑体" panose="02010609060101010101" pitchFamily="49" charset="-122"/>
                <a:cs typeface="Times New Roman" panose="02020603050405020304" pitchFamily="18" charset="0"/>
              </a:rPr>
              <a:t>b. </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在基态，</a:t>
            </a:r>
            <a:r>
              <a:rPr lang="en-US" altLang="zh-CN" sz="2400" b="1">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个</a:t>
            </a:r>
            <a:r>
              <a:rPr lang="zh-CN" altLang="en-US" sz="2400" b="1">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zh-CN" altLang="en-US" sz="2400" b="1">
                <a:latin typeface="Times New Roman" panose="02020603050405020304" pitchFamily="18" charset="0"/>
                <a:ea typeface="黑体" panose="02010609060101010101" pitchFamily="49" charset="-122"/>
                <a:cs typeface="Times New Roman" panose="02020603050405020304" pitchFamily="18" charset="0"/>
              </a:rPr>
              <a:t>电子都处于成键轨道上 。</a:t>
            </a:r>
          </a:p>
        </p:txBody>
      </p:sp>
      <p:pic>
        <p:nvPicPr>
          <p:cNvPr id="13" name="Picture 3" descr="benzene4">
            <a:extLst>
              <a:ext uri="{FF2B5EF4-FFF2-40B4-BE49-F238E27FC236}">
                <a16:creationId xmlns:a16="http://schemas.microsoft.com/office/drawing/2014/main" id="{9E2DB917-2ECB-48A5-8338-543B8192D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3035300"/>
            <a:ext cx="8270875" cy="342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F11A5F95-BE6E-4661-B2B0-60E0B9DA4060}"/>
              </a:ext>
            </a:extLst>
          </p:cNvPr>
          <p:cNvSpPr>
            <a:spLocks noGrp="1"/>
          </p:cNvSpPr>
          <p:nvPr>
            <p:ph type="dt" sz="quarter" idx="10"/>
          </p:nvPr>
        </p:nvSpPr>
        <p:spPr/>
        <p:txBody>
          <a:bodyPr/>
          <a:lstStyle/>
          <a:p>
            <a:pPr>
              <a:defRPr/>
            </a:pPr>
            <a:fld id="{DFB3E05F-C87B-41C6-8554-D337BAAF7478}" type="datetime11">
              <a:rPr lang="zh-CN" altLang="en-US" smtClean="0"/>
              <a:pPr>
                <a:defRPr/>
              </a:pPr>
              <a:t>13:26:03</a:t>
            </a:fld>
            <a:endParaRPr lang="en-US"/>
          </a:p>
        </p:txBody>
      </p:sp>
      <p:sp>
        <p:nvSpPr>
          <p:cNvPr id="4" name="灯片编号占位符 3">
            <a:extLst>
              <a:ext uri="{FF2B5EF4-FFF2-40B4-BE49-F238E27FC236}">
                <a16:creationId xmlns:a16="http://schemas.microsoft.com/office/drawing/2014/main" id="{9CACE501-682B-48AC-B9C8-D4643C358F2E}"/>
              </a:ext>
            </a:extLst>
          </p:cNvPr>
          <p:cNvSpPr>
            <a:spLocks noGrp="1"/>
          </p:cNvSpPr>
          <p:nvPr>
            <p:ph type="sldNum" sz="quarter" idx="12"/>
          </p:nvPr>
        </p:nvSpPr>
        <p:spPr/>
        <p:txBody>
          <a:bodyPr/>
          <a:lstStyle/>
          <a:p>
            <a:pPr>
              <a:defRPr/>
            </a:pPr>
            <a:fld id="{12B8FA13-355F-4E5C-AE98-35EC06F240CA}" type="slidenum">
              <a:rPr lang="en-US" altLang="zh-CN" smtClean="0"/>
              <a:pPr>
                <a:defRPr/>
              </a:pPr>
              <a:t>11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slide(fromBottom)">
                                      <p:cBhvr>
                                        <p:cTn id="7" dur="500"/>
                                        <p:tgtEl>
                                          <p:spTgt spid="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slide(fromBottom)">
                                      <p:cBhvr>
                                        <p:cTn id="12" dur="500"/>
                                        <p:tgtEl>
                                          <p:spTgt spid="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lide(fromBottom)">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4" name="Rectangle 4">
            <a:extLst>
              <a:ext uri="{FF2B5EF4-FFF2-40B4-BE49-F238E27FC236}">
                <a16:creationId xmlns:a16="http://schemas.microsoft.com/office/drawing/2014/main" id="{A20508AC-1A66-4B87-A1C9-87F405F6EEEE}"/>
              </a:ext>
            </a:extLst>
          </p:cNvPr>
          <p:cNvSpPr>
            <a:spLocks noGrp="1" noRot="1" noChangeArrowheads="1"/>
          </p:cNvSpPr>
          <p:nvPr>
            <p:ph type="title"/>
          </p:nvPr>
        </p:nvSpPr>
        <p:spPr>
          <a:xfrm>
            <a:off x="0" y="260350"/>
            <a:ext cx="5219700" cy="504825"/>
          </a:xfrm>
        </p:spPr>
        <p:txBody>
          <a:bodyPr rtlCol="0">
            <a:normAutofit fontScale="90000"/>
          </a:bodyPr>
          <a:lstStyle/>
          <a:p>
            <a:pPr eaLnBrk="1" fontAlgn="auto" hangingPunct="1">
              <a:spcAft>
                <a:spcPts val="0"/>
              </a:spcAft>
              <a:defRPr/>
            </a:pPr>
            <a:r>
              <a:rPr lang="en-US" altLang="zh-CN" sz="2800" b="1"/>
              <a:t>4</a:t>
            </a:r>
            <a:r>
              <a:rPr lang="zh-CN" altLang="en-US" sz="2800" b="1"/>
              <a:t>、共振式和共振论的简介</a:t>
            </a:r>
            <a:r>
              <a:rPr lang="zh-CN" altLang="en-US"/>
              <a:t> </a:t>
            </a:r>
          </a:p>
        </p:txBody>
      </p:sp>
      <p:graphicFrame>
        <p:nvGraphicFramePr>
          <p:cNvPr id="291845" name="Object 5">
            <a:extLst>
              <a:ext uri="{FF2B5EF4-FFF2-40B4-BE49-F238E27FC236}">
                <a16:creationId xmlns:a16="http://schemas.microsoft.com/office/drawing/2014/main" id="{55A53375-0DA9-4D6C-9286-355DF61EEB3B}"/>
              </a:ext>
            </a:extLst>
          </p:cNvPr>
          <p:cNvGraphicFramePr>
            <a:graphicFrameLocks noGrp="1" noChangeAspect="1"/>
          </p:cNvGraphicFramePr>
          <p:nvPr>
            <p:ph sz="quarter" idx="2"/>
          </p:nvPr>
        </p:nvGraphicFramePr>
        <p:xfrm>
          <a:off x="1119188" y="2070100"/>
          <a:ext cx="6689725" cy="636588"/>
        </p:xfrm>
        <a:graphic>
          <a:graphicData uri="http://schemas.openxmlformats.org/presentationml/2006/ole">
            <mc:AlternateContent xmlns:mc="http://schemas.openxmlformats.org/markup-compatibility/2006">
              <mc:Choice xmlns:v="urn:schemas-microsoft-com:vml" Requires="v">
                <p:oleObj spid="_x0000_s14353" name="CS ChemDraw Drawing" r:id="rId3" imgW="3436219" imgH="327259" progId="ChemDraw.Document.6.0">
                  <p:embed/>
                </p:oleObj>
              </mc:Choice>
              <mc:Fallback>
                <p:oleObj name="CS ChemDraw Drawing" r:id="rId3" imgW="3436219" imgH="327259" progId="ChemDraw.Document.6.0">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8" y="2070100"/>
                        <a:ext cx="6689725"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848" name="Object 8">
            <a:extLst>
              <a:ext uri="{FF2B5EF4-FFF2-40B4-BE49-F238E27FC236}">
                <a16:creationId xmlns:a16="http://schemas.microsoft.com/office/drawing/2014/main" id="{4CF2F17F-F11E-429F-9A8D-769EDA184AA1}"/>
              </a:ext>
            </a:extLst>
          </p:cNvPr>
          <p:cNvGraphicFramePr>
            <a:graphicFrameLocks noGrp="1" noChangeAspect="1"/>
          </p:cNvGraphicFramePr>
          <p:nvPr>
            <p:ph sz="quarter" idx="3"/>
          </p:nvPr>
        </p:nvGraphicFramePr>
        <p:xfrm>
          <a:off x="1692275" y="3509963"/>
          <a:ext cx="4608513" cy="927100"/>
        </p:xfrm>
        <a:graphic>
          <a:graphicData uri="http://schemas.openxmlformats.org/presentationml/2006/ole">
            <mc:AlternateContent xmlns:mc="http://schemas.openxmlformats.org/markup-compatibility/2006">
              <mc:Choice xmlns:v="urn:schemas-microsoft-com:vml" Requires="v">
                <p:oleObj spid="_x0000_s14354" name="CS ChemDraw Drawing" r:id="rId5" imgW="3171825" imgH="638175" progId="ChemDraw.Document.6.0">
                  <p:embed/>
                </p:oleObj>
              </mc:Choice>
              <mc:Fallback>
                <p:oleObj name="CS ChemDraw Drawing" r:id="rId5" imgW="3171825" imgH="638175" progId="ChemDraw.Document.6.0">
                  <p:embed/>
                  <p:pic>
                    <p:nvPicPr>
                      <p:cNvPr id="0" name="Object 8"/>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509963"/>
                        <a:ext cx="4608513"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1850" name="Object 10">
            <a:extLst>
              <a:ext uri="{FF2B5EF4-FFF2-40B4-BE49-F238E27FC236}">
                <a16:creationId xmlns:a16="http://schemas.microsoft.com/office/drawing/2014/main" id="{240F0A0A-4383-4EDD-9DB9-0CDC1A8E3407}"/>
              </a:ext>
            </a:extLst>
          </p:cNvPr>
          <p:cNvGraphicFramePr>
            <a:graphicFrameLocks noChangeAspect="1"/>
          </p:cNvGraphicFramePr>
          <p:nvPr/>
        </p:nvGraphicFramePr>
        <p:xfrm>
          <a:off x="1908175" y="4581525"/>
          <a:ext cx="3455988" cy="758825"/>
        </p:xfrm>
        <a:graphic>
          <a:graphicData uri="http://schemas.openxmlformats.org/presentationml/2006/ole">
            <mc:AlternateContent xmlns:mc="http://schemas.openxmlformats.org/markup-compatibility/2006">
              <mc:Choice xmlns:v="urn:schemas-microsoft-com:vml" Requires="v">
                <p:oleObj spid="_x0000_s14355" name="CS ChemDraw Drawing" r:id="rId7" imgW="2400300" imgH="504825" progId="ChemDraw.Document.6.0">
                  <p:embed/>
                </p:oleObj>
              </mc:Choice>
              <mc:Fallback>
                <p:oleObj name="CS ChemDraw Drawing" r:id="rId7" imgW="2400300" imgH="504825"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581525"/>
                        <a:ext cx="3455988"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1851" name="Rectangle 11">
            <a:extLst>
              <a:ext uri="{FF2B5EF4-FFF2-40B4-BE49-F238E27FC236}">
                <a16:creationId xmlns:a16="http://schemas.microsoft.com/office/drawing/2014/main" id="{1F46B13D-8FE1-4AE2-B313-0D5953780EB7}"/>
              </a:ext>
            </a:extLst>
          </p:cNvPr>
          <p:cNvSpPr>
            <a:spLocks noChangeArrowheads="1"/>
          </p:cNvSpPr>
          <p:nvPr/>
        </p:nvSpPr>
        <p:spPr bwMode="auto">
          <a:xfrm>
            <a:off x="611188" y="5300663"/>
            <a:ext cx="61150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c. </a:t>
            </a:r>
            <a:r>
              <a:rPr lang="zh-CN" altLang="en-US" sz="2200" b="1">
                <a:latin typeface="Arial" panose="020B0604020202020204" pitchFamily="34" charset="0"/>
                <a:ea typeface="宋体" panose="02010600030101010101" pitchFamily="2" charset="-122"/>
              </a:rPr>
              <a:t>在所有极限式中，未共用的电子数必须相等。</a:t>
            </a:r>
          </a:p>
        </p:txBody>
      </p:sp>
      <p:graphicFrame>
        <p:nvGraphicFramePr>
          <p:cNvPr id="291852" name="Object 12">
            <a:extLst>
              <a:ext uri="{FF2B5EF4-FFF2-40B4-BE49-F238E27FC236}">
                <a16:creationId xmlns:a16="http://schemas.microsoft.com/office/drawing/2014/main" id="{0B838BDF-E475-437C-A204-E562B36E1820}"/>
              </a:ext>
            </a:extLst>
          </p:cNvPr>
          <p:cNvGraphicFramePr>
            <a:graphicFrameLocks noChangeAspect="1"/>
          </p:cNvGraphicFramePr>
          <p:nvPr/>
        </p:nvGraphicFramePr>
        <p:xfrm>
          <a:off x="1331913" y="5734050"/>
          <a:ext cx="5646737" cy="765175"/>
        </p:xfrm>
        <a:graphic>
          <a:graphicData uri="http://schemas.openxmlformats.org/presentationml/2006/ole">
            <mc:AlternateContent xmlns:mc="http://schemas.openxmlformats.org/markup-compatibility/2006">
              <mc:Choice xmlns:v="urn:schemas-microsoft-com:vml" Requires="v">
                <p:oleObj spid="_x0000_s14356" name="CS ChemDraw Drawing" r:id="rId9" imgW="3704399" imgH="499377" progId="ChemDraw.Document.6.0">
                  <p:embed/>
                </p:oleObj>
              </mc:Choice>
              <mc:Fallback>
                <p:oleObj name="CS ChemDraw Drawing" r:id="rId9" imgW="3704399" imgH="499377" progId="ChemDraw.Document.6.0">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5734050"/>
                        <a:ext cx="56467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1853" name="Text Box 13">
            <a:extLst>
              <a:ext uri="{FF2B5EF4-FFF2-40B4-BE49-F238E27FC236}">
                <a16:creationId xmlns:a16="http://schemas.microsoft.com/office/drawing/2014/main" id="{6144556C-9D0E-45B0-AE66-C63136BEE24E}"/>
              </a:ext>
            </a:extLst>
          </p:cNvPr>
          <p:cNvSpPr txBox="1">
            <a:spLocks noChangeArrowheads="1"/>
          </p:cNvSpPr>
          <p:nvPr/>
        </p:nvSpPr>
        <p:spPr bwMode="auto">
          <a:xfrm>
            <a:off x="395288" y="908050"/>
            <a:ext cx="8351837"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a. </a:t>
            </a:r>
            <a:r>
              <a:rPr lang="zh-CN" altLang="en-US" sz="2200" b="1">
                <a:latin typeface="Arial" panose="020B0604020202020204" pitchFamily="34" charset="0"/>
                <a:ea typeface="宋体" panose="02010600030101010101" pitchFamily="2" charset="-122"/>
              </a:rPr>
              <a:t>当一个分子、离子或游离基按照理论可以写出两个以上经典结构式时，这些经典结构式构成了一个共振杂化体，共振杂化体接近实际分子。</a:t>
            </a:r>
          </a:p>
        </p:txBody>
      </p:sp>
      <p:sp>
        <p:nvSpPr>
          <p:cNvPr id="14345" name="Text Box 15">
            <a:extLst>
              <a:ext uri="{FF2B5EF4-FFF2-40B4-BE49-F238E27FC236}">
                <a16:creationId xmlns:a16="http://schemas.microsoft.com/office/drawing/2014/main" id="{A9C923FD-4BB7-43EE-9B78-BDA0683EE2DD}"/>
              </a:ext>
            </a:extLst>
          </p:cNvPr>
          <p:cNvSpPr txBox="1">
            <a:spLocks noChangeArrowheads="1"/>
          </p:cNvSpPr>
          <p:nvPr/>
        </p:nvSpPr>
        <p:spPr bwMode="auto">
          <a:xfrm>
            <a:off x="1187450" y="31416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sp>
        <p:nvSpPr>
          <p:cNvPr id="291856" name="Text Box 16">
            <a:extLst>
              <a:ext uri="{FF2B5EF4-FFF2-40B4-BE49-F238E27FC236}">
                <a16:creationId xmlns:a16="http://schemas.microsoft.com/office/drawing/2014/main" id="{47EF3796-F88C-4AEF-80AF-050CA8E13633}"/>
              </a:ext>
            </a:extLst>
          </p:cNvPr>
          <p:cNvSpPr txBox="1">
            <a:spLocks noChangeArrowheads="1"/>
          </p:cNvSpPr>
          <p:nvPr/>
        </p:nvSpPr>
        <p:spPr bwMode="auto">
          <a:xfrm>
            <a:off x="395288" y="2781300"/>
            <a:ext cx="82089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b. </a:t>
            </a:r>
            <a:r>
              <a:rPr lang="zh-CN" altLang="en-US" sz="2200" b="1">
                <a:latin typeface="Arial" panose="020B0604020202020204" pitchFamily="34" charset="0"/>
                <a:ea typeface="宋体" panose="02010600030101010101" pitchFamily="2" charset="-122"/>
              </a:rPr>
              <a:t>书写极限式时，必须严格遵守经典原子结构理论。原子核的相对位置不能改变，只允许电子排布上有所差别。</a:t>
            </a:r>
            <a:endParaRPr lang="zh-CN" altLang="en-US" sz="2200">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52198B99-0690-4C15-AA20-FA56D729382E}"/>
              </a:ext>
            </a:extLst>
          </p:cNvPr>
          <p:cNvSpPr>
            <a:spLocks noGrp="1"/>
          </p:cNvSpPr>
          <p:nvPr>
            <p:ph type="dt" sz="quarter" idx="10"/>
          </p:nvPr>
        </p:nvSpPr>
        <p:spPr/>
        <p:txBody>
          <a:bodyPr/>
          <a:lstStyle/>
          <a:p>
            <a:pPr>
              <a:defRPr/>
            </a:pPr>
            <a:fld id="{C0782CD9-BBDD-4EDD-82D2-68E28077D40B}"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F0BAE8D1-CBF9-4F7F-9993-6DA1482A827C}"/>
              </a:ext>
            </a:extLst>
          </p:cNvPr>
          <p:cNvSpPr>
            <a:spLocks noGrp="1"/>
          </p:cNvSpPr>
          <p:nvPr>
            <p:ph type="sldNum" sz="quarter" idx="12"/>
          </p:nvPr>
        </p:nvSpPr>
        <p:spPr/>
        <p:txBody>
          <a:bodyPr/>
          <a:lstStyle/>
          <a:p>
            <a:pPr>
              <a:defRPr/>
            </a:pPr>
            <a:fld id="{62E85C47-4FC3-4314-AD86-4E54B572BD54}" type="slidenum">
              <a:rPr lang="en-US" altLang="zh-CN" smtClean="0"/>
              <a:pPr>
                <a:defRPr/>
              </a:pPr>
              <a:t>12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91844"/>
                                        </p:tgtEl>
                                        <p:attrNameLst>
                                          <p:attrName>style.visibility</p:attrName>
                                        </p:attrNameLst>
                                      </p:cBhvr>
                                      <p:to>
                                        <p:strVal val="visible"/>
                                      </p:to>
                                    </p:set>
                                    <p:animEffect transition="in" filter="slide(fromBottom)">
                                      <p:cBhvr>
                                        <p:cTn id="7" dur="500"/>
                                        <p:tgtEl>
                                          <p:spTgt spid="291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91853"/>
                                        </p:tgtEl>
                                        <p:attrNameLst>
                                          <p:attrName>style.visibility</p:attrName>
                                        </p:attrNameLst>
                                      </p:cBhvr>
                                      <p:to>
                                        <p:strVal val="visible"/>
                                      </p:to>
                                    </p:set>
                                    <p:animEffect transition="in" filter="slide(fromBottom)">
                                      <p:cBhvr>
                                        <p:cTn id="12" dur="500"/>
                                        <p:tgtEl>
                                          <p:spTgt spid="291853"/>
                                        </p:tgtEl>
                                      </p:cBhvr>
                                    </p:animEffect>
                                  </p:childTnLst>
                                </p:cTn>
                              </p:par>
                              <p:par>
                                <p:cTn id="13" presetID="12" presetClass="entr" presetSubtype="4" fill="hold" nodeType="withEffect">
                                  <p:stCondLst>
                                    <p:cond delay="0"/>
                                  </p:stCondLst>
                                  <p:childTnLst>
                                    <p:set>
                                      <p:cBhvr>
                                        <p:cTn id="14" dur="1" fill="hold">
                                          <p:stCondLst>
                                            <p:cond delay="0"/>
                                          </p:stCondLst>
                                        </p:cTn>
                                        <p:tgtEl>
                                          <p:spTgt spid="291845"/>
                                        </p:tgtEl>
                                        <p:attrNameLst>
                                          <p:attrName>style.visibility</p:attrName>
                                        </p:attrNameLst>
                                      </p:cBhvr>
                                      <p:to>
                                        <p:strVal val="visible"/>
                                      </p:to>
                                    </p:set>
                                    <p:animEffect transition="in" filter="slide(fromBottom)">
                                      <p:cBhvr>
                                        <p:cTn id="15" dur="500"/>
                                        <p:tgtEl>
                                          <p:spTgt spid="29184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91856"/>
                                        </p:tgtEl>
                                        <p:attrNameLst>
                                          <p:attrName>style.visibility</p:attrName>
                                        </p:attrNameLst>
                                      </p:cBhvr>
                                      <p:to>
                                        <p:strVal val="visible"/>
                                      </p:to>
                                    </p:set>
                                    <p:animEffect transition="in" filter="slide(fromBottom)">
                                      <p:cBhvr>
                                        <p:cTn id="20" dur="500"/>
                                        <p:tgtEl>
                                          <p:spTgt spid="291856"/>
                                        </p:tgtEl>
                                      </p:cBhvr>
                                    </p:animEffect>
                                  </p:childTnLst>
                                </p:cTn>
                              </p:par>
                              <p:par>
                                <p:cTn id="21" presetID="12" presetClass="entr" presetSubtype="4" fill="hold" nodeType="withEffect">
                                  <p:stCondLst>
                                    <p:cond delay="0"/>
                                  </p:stCondLst>
                                  <p:childTnLst>
                                    <p:set>
                                      <p:cBhvr>
                                        <p:cTn id="22" dur="1" fill="hold">
                                          <p:stCondLst>
                                            <p:cond delay="0"/>
                                          </p:stCondLst>
                                        </p:cTn>
                                        <p:tgtEl>
                                          <p:spTgt spid="291848"/>
                                        </p:tgtEl>
                                        <p:attrNameLst>
                                          <p:attrName>style.visibility</p:attrName>
                                        </p:attrNameLst>
                                      </p:cBhvr>
                                      <p:to>
                                        <p:strVal val="visible"/>
                                      </p:to>
                                    </p:set>
                                    <p:animEffect transition="in" filter="slide(fromBottom)">
                                      <p:cBhvr>
                                        <p:cTn id="23" dur="500"/>
                                        <p:tgtEl>
                                          <p:spTgt spid="29184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291850"/>
                                        </p:tgtEl>
                                        <p:attrNameLst>
                                          <p:attrName>style.visibility</p:attrName>
                                        </p:attrNameLst>
                                      </p:cBhvr>
                                      <p:to>
                                        <p:strVal val="visible"/>
                                      </p:to>
                                    </p:set>
                                    <p:animEffect transition="in" filter="slide(fromBottom)">
                                      <p:cBhvr>
                                        <p:cTn id="28" dur="500"/>
                                        <p:tgtEl>
                                          <p:spTgt spid="29185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91851"/>
                                        </p:tgtEl>
                                        <p:attrNameLst>
                                          <p:attrName>style.visibility</p:attrName>
                                        </p:attrNameLst>
                                      </p:cBhvr>
                                      <p:to>
                                        <p:strVal val="visible"/>
                                      </p:to>
                                    </p:set>
                                    <p:animEffect transition="in" filter="slide(fromBottom)">
                                      <p:cBhvr>
                                        <p:cTn id="33" dur="500"/>
                                        <p:tgtEl>
                                          <p:spTgt spid="291851"/>
                                        </p:tgtEl>
                                      </p:cBhvr>
                                    </p:animEffect>
                                  </p:childTnLst>
                                </p:cTn>
                              </p:par>
                              <p:par>
                                <p:cTn id="34" presetID="12" presetClass="entr" presetSubtype="4" fill="hold" nodeType="withEffect">
                                  <p:stCondLst>
                                    <p:cond delay="0"/>
                                  </p:stCondLst>
                                  <p:childTnLst>
                                    <p:set>
                                      <p:cBhvr>
                                        <p:cTn id="35" dur="1" fill="hold">
                                          <p:stCondLst>
                                            <p:cond delay="0"/>
                                          </p:stCondLst>
                                        </p:cTn>
                                        <p:tgtEl>
                                          <p:spTgt spid="291852"/>
                                        </p:tgtEl>
                                        <p:attrNameLst>
                                          <p:attrName>style.visibility</p:attrName>
                                        </p:attrNameLst>
                                      </p:cBhvr>
                                      <p:to>
                                        <p:strVal val="visible"/>
                                      </p:to>
                                    </p:set>
                                    <p:animEffect transition="in" filter="slide(fromBottom)">
                                      <p:cBhvr>
                                        <p:cTn id="36" dur="500"/>
                                        <p:tgtEl>
                                          <p:spTgt spid="291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p:bldP spid="291851" grpId="0"/>
      <p:bldP spid="291853" grpId="0"/>
      <p:bldP spid="2918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Text Box 4">
            <a:extLst>
              <a:ext uri="{FF2B5EF4-FFF2-40B4-BE49-F238E27FC236}">
                <a16:creationId xmlns:a16="http://schemas.microsoft.com/office/drawing/2014/main" id="{34A8C062-DF37-4782-8454-AF651FF998E1}"/>
              </a:ext>
            </a:extLst>
          </p:cNvPr>
          <p:cNvSpPr txBox="1">
            <a:spLocks noChangeArrowheads="1"/>
          </p:cNvSpPr>
          <p:nvPr/>
        </p:nvSpPr>
        <p:spPr bwMode="auto">
          <a:xfrm>
            <a:off x="684213" y="1916113"/>
            <a:ext cx="75596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d.</a:t>
            </a:r>
            <a:r>
              <a:rPr lang="zh-CN" altLang="en-US" sz="2200" b="1">
                <a:latin typeface="Arial" panose="020B0604020202020204" pitchFamily="34" charset="0"/>
                <a:ea typeface="宋体" panose="02010600030101010101" pitchFamily="2" charset="-122"/>
              </a:rPr>
              <a:t>极限式的表观能量低</a:t>
            </a:r>
            <a:r>
              <a:rPr lang="en-US" altLang="zh-CN" sz="2200" b="1">
                <a:latin typeface="Arial" panose="020B0604020202020204" pitchFamily="34" charset="0"/>
                <a:ea typeface="宋体" panose="02010600030101010101" pitchFamily="2" charset="-122"/>
              </a:rPr>
              <a:t>-</a:t>
            </a:r>
            <a:r>
              <a:rPr lang="zh-CN" altLang="en-US" sz="2200" b="1">
                <a:latin typeface="Arial" panose="020B0604020202020204" pitchFamily="34" charset="0"/>
                <a:ea typeface="宋体" panose="02010600030101010101" pitchFamily="2" charset="-122"/>
              </a:rPr>
              <a:t>双键多，电荷分散有利于能量降低，对杂化体贡献大。</a:t>
            </a:r>
          </a:p>
        </p:txBody>
      </p:sp>
      <p:graphicFrame>
        <p:nvGraphicFramePr>
          <p:cNvPr id="294917" name="Object 5">
            <a:extLst>
              <a:ext uri="{FF2B5EF4-FFF2-40B4-BE49-F238E27FC236}">
                <a16:creationId xmlns:a16="http://schemas.microsoft.com/office/drawing/2014/main" id="{1BF5C9FD-ACFE-4B6D-91C9-28B0A22E6D87}"/>
              </a:ext>
            </a:extLst>
          </p:cNvPr>
          <p:cNvGraphicFramePr>
            <a:graphicFrameLocks noGrp="1" noChangeAspect="1"/>
          </p:cNvGraphicFramePr>
          <p:nvPr>
            <p:ph/>
          </p:nvPr>
        </p:nvGraphicFramePr>
        <p:xfrm>
          <a:off x="600075" y="2932113"/>
          <a:ext cx="7943850" cy="993775"/>
        </p:xfrm>
        <a:graphic>
          <a:graphicData uri="http://schemas.openxmlformats.org/presentationml/2006/ole">
            <mc:AlternateContent xmlns:mc="http://schemas.openxmlformats.org/markup-compatibility/2006">
              <mc:Choice xmlns:v="urn:schemas-microsoft-com:vml" Requires="v">
                <p:oleObj spid="_x0000_s15367" name="CS ChemDraw Drawing" r:id="rId3" imgW="5400707" imgH="676454" progId="ChemDraw.Document.6.0">
                  <p:embed/>
                </p:oleObj>
              </mc:Choice>
              <mc:Fallback>
                <p:oleObj name="CS ChemDraw Drawing" r:id="rId3" imgW="5400707" imgH="676454" progId="ChemDraw.Document.6.0">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2932113"/>
                        <a:ext cx="794385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E391A11F-341E-4005-AF1B-390131F3F721}"/>
              </a:ext>
            </a:extLst>
          </p:cNvPr>
          <p:cNvSpPr>
            <a:spLocks noGrp="1"/>
          </p:cNvSpPr>
          <p:nvPr>
            <p:ph type="dt" sz="quarter" idx="10"/>
          </p:nvPr>
        </p:nvSpPr>
        <p:spPr/>
        <p:txBody>
          <a:bodyPr/>
          <a:lstStyle/>
          <a:p>
            <a:pPr>
              <a:defRPr/>
            </a:pPr>
            <a:fld id="{4557537D-7CD8-473A-98AD-08365BFB25A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2DE78983-65B6-465F-AB49-471DF14AC6BD}"/>
              </a:ext>
            </a:extLst>
          </p:cNvPr>
          <p:cNvSpPr>
            <a:spLocks noGrp="1"/>
          </p:cNvSpPr>
          <p:nvPr>
            <p:ph type="sldNum" sz="quarter" idx="12"/>
          </p:nvPr>
        </p:nvSpPr>
        <p:spPr/>
        <p:txBody>
          <a:bodyPr/>
          <a:lstStyle/>
          <a:p>
            <a:pPr>
              <a:defRPr/>
            </a:pPr>
            <a:fld id="{5CBD0EC0-B2E7-449B-AF9C-CDADE398831F}" type="slidenum">
              <a:rPr lang="en-US" altLang="zh-CN" smtClean="0"/>
              <a:pPr>
                <a:defRPr/>
              </a:pPr>
              <a:t>13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94916"/>
                                        </p:tgtEl>
                                        <p:attrNameLst>
                                          <p:attrName>style.visibility</p:attrName>
                                        </p:attrNameLst>
                                      </p:cBhvr>
                                      <p:to>
                                        <p:strVal val="visible"/>
                                      </p:to>
                                    </p:set>
                                    <p:animEffect transition="in" filter="slide(fromBottom)">
                                      <p:cBhvr>
                                        <p:cTn id="7" dur="500"/>
                                        <p:tgtEl>
                                          <p:spTgt spid="294916"/>
                                        </p:tgtEl>
                                      </p:cBhvr>
                                    </p:animEffect>
                                  </p:childTnLst>
                                </p:cTn>
                              </p:par>
                              <p:par>
                                <p:cTn id="8" presetID="12" presetClass="entr" presetSubtype="4" fill="hold" nodeType="withEffect">
                                  <p:stCondLst>
                                    <p:cond delay="0"/>
                                  </p:stCondLst>
                                  <p:childTnLst>
                                    <p:set>
                                      <p:cBhvr>
                                        <p:cTn id="9" dur="1" fill="hold">
                                          <p:stCondLst>
                                            <p:cond delay="0"/>
                                          </p:stCondLst>
                                        </p:cTn>
                                        <p:tgtEl>
                                          <p:spTgt spid="294917"/>
                                        </p:tgtEl>
                                        <p:attrNameLst>
                                          <p:attrName>style.visibility</p:attrName>
                                        </p:attrNameLst>
                                      </p:cBhvr>
                                      <p:to>
                                        <p:strVal val="visible"/>
                                      </p:to>
                                    </p:set>
                                    <p:animEffect transition="in" filter="slide(fromBottom)">
                                      <p:cBhvr>
                                        <p:cTn id="10" dur="500"/>
                                        <p:tgtEl>
                                          <p:spTgt spid="294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AB86C2A-B02A-403C-8587-D73AB23B68F5}"/>
              </a:ext>
            </a:extLst>
          </p:cNvPr>
          <p:cNvSpPr>
            <a:spLocks noChangeArrowheads="1"/>
          </p:cNvSpPr>
          <p:nvPr/>
        </p:nvSpPr>
        <p:spPr bwMode="auto">
          <a:xfrm>
            <a:off x="395288" y="260350"/>
            <a:ext cx="447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000099"/>
                </a:solidFill>
                <a:latin typeface="宋体" panose="02010600030101010101" pitchFamily="2" charset="-122"/>
                <a:ea typeface="宋体" panose="02010600030101010101" pitchFamily="2" charset="-122"/>
              </a:rPr>
              <a:t>二、单环芳烃的异构和命名</a:t>
            </a:r>
          </a:p>
        </p:txBody>
      </p:sp>
      <p:sp>
        <p:nvSpPr>
          <p:cNvPr id="16387" name="Text Box 3">
            <a:extLst>
              <a:ext uri="{FF2B5EF4-FFF2-40B4-BE49-F238E27FC236}">
                <a16:creationId xmlns:a16="http://schemas.microsoft.com/office/drawing/2014/main" id="{AA2F7336-6318-45D9-B268-184ACE8885AD}"/>
              </a:ext>
            </a:extLst>
          </p:cNvPr>
          <p:cNvSpPr txBox="1">
            <a:spLocks noChangeArrowheads="1"/>
          </p:cNvSpPr>
          <p:nvPr/>
        </p:nvSpPr>
        <p:spPr bwMode="auto">
          <a:xfrm>
            <a:off x="381000" y="1371600"/>
            <a:ext cx="495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endParaRPr lang="zh-CN" altLang="zh-CN">
              <a:latin typeface="Arial" panose="020B0604020202020204" pitchFamily="34" charset="0"/>
              <a:ea typeface="宋体" panose="02010600030101010101" pitchFamily="2" charset="-122"/>
            </a:endParaRPr>
          </a:p>
        </p:txBody>
      </p:sp>
      <p:sp>
        <p:nvSpPr>
          <p:cNvPr id="126981" name="Text Box 5">
            <a:extLst>
              <a:ext uri="{FF2B5EF4-FFF2-40B4-BE49-F238E27FC236}">
                <a16:creationId xmlns:a16="http://schemas.microsoft.com/office/drawing/2014/main" id="{D6540EB4-626E-49AF-ACA6-FA2035D737DC}"/>
              </a:ext>
            </a:extLst>
          </p:cNvPr>
          <p:cNvSpPr txBox="1">
            <a:spLocks noChangeArrowheads="1"/>
          </p:cNvSpPr>
          <p:nvPr/>
        </p:nvSpPr>
        <p:spPr bwMode="auto">
          <a:xfrm>
            <a:off x="684213" y="98107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latin typeface="宋体" panose="02010600030101010101" pitchFamily="2" charset="-122"/>
                <a:ea typeface="宋体" panose="02010600030101010101" pitchFamily="2" charset="-122"/>
              </a:rPr>
              <a:t>1</a:t>
            </a:r>
            <a:r>
              <a:rPr lang="zh-CN" altLang="en-US" sz="2400" b="1">
                <a:latin typeface="宋体" panose="02010600030101010101" pitchFamily="2" charset="-122"/>
                <a:ea typeface="宋体" panose="02010600030101010101" pitchFamily="2" charset="-122"/>
              </a:rPr>
              <a:t>、异构现象</a:t>
            </a:r>
            <a:r>
              <a:rPr lang="zh-CN" altLang="en-US" sz="2400">
                <a:latin typeface="Arial" panose="020B0604020202020204" pitchFamily="34" charset="0"/>
                <a:ea typeface="宋体" panose="02010600030101010101" pitchFamily="2" charset="-122"/>
              </a:rPr>
              <a:t> </a:t>
            </a:r>
          </a:p>
        </p:txBody>
      </p:sp>
      <p:sp>
        <p:nvSpPr>
          <p:cNvPr id="126982" name="Rectangle 6">
            <a:extLst>
              <a:ext uri="{FF2B5EF4-FFF2-40B4-BE49-F238E27FC236}">
                <a16:creationId xmlns:a16="http://schemas.microsoft.com/office/drawing/2014/main" id="{0DBC4BFA-62BA-43D8-9C22-05CE2F44F24D}"/>
              </a:ext>
            </a:extLst>
          </p:cNvPr>
          <p:cNvSpPr>
            <a:spLocks noChangeArrowheads="1"/>
          </p:cNvSpPr>
          <p:nvPr/>
        </p:nvSpPr>
        <p:spPr bwMode="auto">
          <a:xfrm>
            <a:off x="304800" y="1557338"/>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667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烃基苯有烃基的异构</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126986" name="Rectangle 10">
            <a:extLst>
              <a:ext uri="{FF2B5EF4-FFF2-40B4-BE49-F238E27FC236}">
                <a16:creationId xmlns:a16="http://schemas.microsoft.com/office/drawing/2014/main" id="{968C11EA-B815-4DF9-B8BF-6A7125E0D35E}"/>
              </a:ext>
            </a:extLst>
          </p:cNvPr>
          <p:cNvSpPr>
            <a:spLocks noChangeArrowheads="1"/>
          </p:cNvSpPr>
          <p:nvPr/>
        </p:nvSpPr>
        <p:spPr bwMode="auto">
          <a:xfrm>
            <a:off x="609600" y="28194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二取代苯有三种位置异构</a:t>
            </a:r>
          </a:p>
        </p:txBody>
      </p:sp>
      <p:sp>
        <p:nvSpPr>
          <p:cNvPr id="126988" name="Rectangle 12">
            <a:extLst>
              <a:ext uri="{FF2B5EF4-FFF2-40B4-BE49-F238E27FC236}">
                <a16:creationId xmlns:a16="http://schemas.microsoft.com/office/drawing/2014/main" id="{8DCF25FE-A6D7-43B8-AC74-8CCE886C9AEC}"/>
              </a:ext>
            </a:extLst>
          </p:cNvPr>
          <p:cNvSpPr>
            <a:spLocks noChangeArrowheads="1"/>
          </p:cNvSpPr>
          <p:nvPr/>
        </p:nvSpPr>
        <p:spPr bwMode="auto">
          <a:xfrm>
            <a:off x="644525" y="4411663"/>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三取代苯有三种位置异构</a:t>
            </a:r>
            <a:r>
              <a:rPr kumimoji="1" lang="zh-CN" altLang="en-US" sz="1400" b="1">
                <a:latin typeface="Times New Roman" panose="02020603050405020304" pitchFamily="18" charset="0"/>
                <a:ea typeface="宋体" panose="02010600030101010101" pitchFamily="2" charset="-122"/>
                <a:cs typeface="Times New Roman" panose="02020603050405020304" pitchFamily="18" charset="0"/>
              </a:rPr>
              <a:t> </a:t>
            </a:r>
          </a:p>
        </p:txBody>
      </p:sp>
      <p:graphicFrame>
        <p:nvGraphicFramePr>
          <p:cNvPr id="126990" name="Object 14">
            <a:extLst>
              <a:ext uri="{FF2B5EF4-FFF2-40B4-BE49-F238E27FC236}">
                <a16:creationId xmlns:a16="http://schemas.microsoft.com/office/drawing/2014/main" id="{D21D7CF2-93EB-4DBC-90E1-B319295112F7}"/>
              </a:ext>
            </a:extLst>
          </p:cNvPr>
          <p:cNvGraphicFramePr>
            <a:graphicFrameLocks noChangeAspect="1"/>
          </p:cNvGraphicFramePr>
          <p:nvPr/>
        </p:nvGraphicFramePr>
        <p:xfrm>
          <a:off x="1476375" y="1989138"/>
          <a:ext cx="4032250" cy="812800"/>
        </p:xfrm>
        <a:graphic>
          <a:graphicData uri="http://schemas.openxmlformats.org/presentationml/2006/ole">
            <mc:AlternateContent xmlns:mc="http://schemas.openxmlformats.org/markup-compatibility/2006">
              <mc:Choice xmlns:v="urn:schemas-microsoft-com:vml" Requires="v">
                <p:oleObj spid="_x0000_s16400" name="CS ChemDraw Drawing" r:id="rId3" imgW="3364543" imgH="677803" progId="ChemDraw.Document.6.0">
                  <p:embed/>
                </p:oleObj>
              </mc:Choice>
              <mc:Fallback>
                <p:oleObj name="CS ChemDraw Drawing" r:id="rId3" imgW="3364543" imgH="677803" progId="ChemDraw.Document.6.0">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989138"/>
                        <a:ext cx="403225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94" name="Object 18">
            <a:extLst>
              <a:ext uri="{FF2B5EF4-FFF2-40B4-BE49-F238E27FC236}">
                <a16:creationId xmlns:a16="http://schemas.microsoft.com/office/drawing/2014/main" id="{0961E885-1459-4F77-A11B-5048BFEA0D6D}"/>
              </a:ext>
            </a:extLst>
          </p:cNvPr>
          <p:cNvGraphicFramePr>
            <a:graphicFrameLocks noChangeAspect="1"/>
          </p:cNvGraphicFramePr>
          <p:nvPr/>
        </p:nvGraphicFramePr>
        <p:xfrm>
          <a:off x="1692275" y="3284538"/>
          <a:ext cx="3455988" cy="1233487"/>
        </p:xfrm>
        <a:graphic>
          <a:graphicData uri="http://schemas.openxmlformats.org/presentationml/2006/ole">
            <mc:AlternateContent xmlns:mc="http://schemas.openxmlformats.org/markup-compatibility/2006">
              <mc:Choice xmlns:v="urn:schemas-microsoft-com:vml" Requires="v">
                <p:oleObj spid="_x0000_s16401" name="CS ChemDraw Drawing" r:id="rId5" imgW="3451734" imgH="1232517" progId="ChemDraw.Document.6.0">
                  <p:embed/>
                </p:oleObj>
              </mc:Choice>
              <mc:Fallback>
                <p:oleObj name="CS ChemDraw Drawing" r:id="rId5" imgW="3451734" imgH="1232517" progId="ChemDraw.Document.6.0">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284538"/>
                        <a:ext cx="3455988"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6995" name="Object 19">
            <a:extLst>
              <a:ext uri="{FF2B5EF4-FFF2-40B4-BE49-F238E27FC236}">
                <a16:creationId xmlns:a16="http://schemas.microsoft.com/office/drawing/2014/main" id="{813C09A9-DC7B-4B7F-9FCD-BF212ACD4A55}"/>
              </a:ext>
            </a:extLst>
          </p:cNvPr>
          <p:cNvGraphicFramePr>
            <a:graphicFrameLocks noChangeAspect="1"/>
          </p:cNvGraphicFramePr>
          <p:nvPr/>
        </p:nvGraphicFramePr>
        <p:xfrm>
          <a:off x="1619250" y="4868863"/>
          <a:ext cx="4645025" cy="1368425"/>
        </p:xfrm>
        <a:graphic>
          <a:graphicData uri="http://schemas.openxmlformats.org/presentationml/2006/ole">
            <mc:AlternateContent xmlns:mc="http://schemas.openxmlformats.org/markup-compatibility/2006">
              <mc:Choice xmlns:v="urn:schemas-microsoft-com:vml" Requires="v">
                <p:oleObj spid="_x0000_s16402" name="CS ChemDraw Drawing" r:id="rId7" imgW="4644873" imgH="1368293" progId="ChemDraw.Document.6.0">
                  <p:embed/>
                </p:oleObj>
              </mc:Choice>
              <mc:Fallback>
                <p:oleObj name="CS ChemDraw Drawing" r:id="rId7" imgW="4644873" imgH="1368293" progId="ChemDraw.Document.6.0">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868863"/>
                        <a:ext cx="46450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65571B1-B08E-4B05-BB09-4C33B92305DA}"/>
              </a:ext>
            </a:extLst>
          </p:cNvPr>
          <p:cNvSpPr>
            <a:spLocks noGrp="1"/>
          </p:cNvSpPr>
          <p:nvPr>
            <p:ph type="dt" sz="quarter" idx="10"/>
          </p:nvPr>
        </p:nvSpPr>
        <p:spPr/>
        <p:txBody>
          <a:bodyPr/>
          <a:lstStyle/>
          <a:p>
            <a:pPr>
              <a:defRPr/>
            </a:pPr>
            <a:fld id="{96DADDAA-56F3-49EA-9C2D-DF292011D3FF}"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D65794E8-ADAA-4FCA-9B26-81BCD7ADF4B6}"/>
              </a:ext>
            </a:extLst>
          </p:cNvPr>
          <p:cNvSpPr>
            <a:spLocks noGrp="1"/>
          </p:cNvSpPr>
          <p:nvPr>
            <p:ph type="sldNum" sz="quarter" idx="12"/>
          </p:nvPr>
        </p:nvSpPr>
        <p:spPr/>
        <p:txBody>
          <a:bodyPr/>
          <a:lstStyle/>
          <a:p>
            <a:pPr>
              <a:defRPr/>
            </a:pPr>
            <a:fld id="{D1423E35-BE79-405C-8383-1318350E4F8D}" type="slidenum">
              <a:rPr lang="en-US" altLang="zh-CN"/>
              <a:pPr>
                <a:defRPr/>
              </a:pPr>
              <a:t>14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slide(fromBottom)">
                                      <p:cBhvr>
                                        <p:cTn id="7" dur="500"/>
                                        <p:tgtEl>
                                          <p:spTgt spid="1269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6981"/>
                                        </p:tgtEl>
                                        <p:attrNameLst>
                                          <p:attrName>style.visibility</p:attrName>
                                        </p:attrNameLst>
                                      </p:cBhvr>
                                      <p:to>
                                        <p:strVal val="visible"/>
                                      </p:to>
                                    </p:set>
                                    <p:animEffect transition="in" filter="slide(fromBottom)">
                                      <p:cBhvr>
                                        <p:cTn id="12" dur="500"/>
                                        <p:tgtEl>
                                          <p:spTgt spid="1269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6982"/>
                                        </p:tgtEl>
                                        <p:attrNameLst>
                                          <p:attrName>style.visibility</p:attrName>
                                        </p:attrNameLst>
                                      </p:cBhvr>
                                      <p:to>
                                        <p:strVal val="visible"/>
                                      </p:to>
                                    </p:set>
                                    <p:animEffect transition="in" filter="slide(fromBottom)">
                                      <p:cBhvr>
                                        <p:cTn id="17" dur="500"/>
                                        <p:tgtEl>
                                          <p:spTgt spid="126982"/>
                                        </p:tgtEl>
                                      </p:cBhvr>
                                    </p:animEffect>
                                  </p:childTnLst>
                                </p:cTn>
                              </p:par>
                              <p:par>
                                <p:cTn id="18" presetID="12" presetClass="entr" presetSubtype="4" fill="hold" nodeType="withEffect">
                                  <p:stCondLst>
                                    <p:cond delay="0"/>
                                  </p:stCondLst>
                                  <p:childTnLst>
                                    <p:set>
                                      <p:cBhvr>
                                        <p:cTn id="19" dur="1" fill="hold">
                                          <p:stCondLst>
                                            <p:cond delay="0"/>
                                          </p:stCondLst>
                                        </p:cTn>
                                        <p:tgtEl>
                                          <p:spTgt spid="126990"/>
                                        </p:tgtEl>
                                        <p:attrNameLst>
                                          <p:attrName>style.visibility</p:attrName>
                                        </p:attrNameLst>
                                      </p:cBhvr>
                                      <p:to>
                                        <p:strVal val="visible"/>
                                      </p:to>
                                    </p:set>
                                    <p:animEffect transition="in" filter="slide(fromBottom)">
                                      <p:cBhvr>
                                        <p:cTn id="20" dur="500"/>
                                        <p:tgtEl>
                                          <p:spTgt spid="1269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26986"/>
                                        </p:tgtEl>
                                        <p:attrNameLst>
                                          <p:attrName>style.visibility</p:attrName>
                                        </p:attrNameLst>
                                      </p:cBhvr>
                                      <p:to>
                                        <p:strVal val="visible"/>
                                      </p:to>
                                    </p:set>
                                    <p:animEffect transition="in" filter="slide(fromBottom)">
                                      <p:cBhvr>
                                        <p:cTn id="25" dur="500"/>
                                        <p:tgtEl>
                                          <p:spTgt spid="126986"/>
                                        </p:tgtEl>
                                      </p:cBhvr>
                                    </p:animEffect>
                                  </p:childTnLst>
                                </p:cTn>
                              </p:par>
                              <p:par>
                                <p:cTn id="26" presetID="12" presetClass="entr" presetSubtype="4" fill="hold" nodeType="withEffect">
                                  <p:stCondLst>
                                    <p:cond delay="0"/>
                                  </p:stCondLst>
                                  <p:childTnLst>
                                    <p:set>
                                      <p:cBhvr>
                                        <p:cTn id="27" dur="1" fill="hold">
                                          <p:stCondLst>
                                            <p:cond delay="0"/>
                                          </p:stCondLst>
                                        </p:cTn>
                                        <p:tgtEl>
                                          <p:spTgt spid="126994"/>
                                        </p:tgtEl>
                                        <p:attrNameLst>
                                          <p:attrName>style.visibility</p:attrName>
                                        </p:attrNameLst>
                                      </p:cBhvr>
                                      <p:to>
                                        <p:strVal val="visible"/>
                                      </p:to>
                                    </p:set>
                                    <p:animEffect transition="in" filter="slide(fromBottom)">
                                      <p:cBhvr>
                                        <p:cTn id="28" dur="500"/>
                                        <p:tgtEl>
                                          <p:spTgt spid="12699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26988"/>
                                        </p:tgtEl>
                                        <p:attrNameLst>
                                          <p:attrName>style.visibility</p:attrName>
                                        </p:attrNameLst>
                                      </p:cBhvr>
                                      <p:to>
                                        <p:strVal val="visible"/>
                                      </p:to>
                                    </p:set>
                                    <p:animEffect transition="in" filter="slide(fromBottom)">
                                      <p:cBhvr>
                                        <p:cTn id="33" dur="500"/>
                                        <p:tgtEl>
                                          <p:spTgt spid="126988"/>
                                        </p:tgtEl>
                                      </p:cBhvr>
                                    </p:animEffect>
                                  </p:childTnLst>
                                </p:cTn>
                              </p:par>
                              <p:par>
                                <p:cTn id="34" presetID="12" presetClass="entr" presetSubtype="4" fill="hold" nodeType="withEffect">
                                  <p:stCondLst>
                                    <p:cond delay="0"/>
                                  </p:stCondLst>
                                  <p:childTnLst>
                                    <p:set>
                                      <p:cBhvr>
                                        <p:cTn id="35" dur="1" fill="hold">
                                          <p:stCondLst>
                                            <p:cond delay="0"/>
                                          </p:stCondLst>
                                        </p:cTn>
                                        <p:tgtEl>
                                          <p:spTgt spid="126995"/>
                                        </p:tgtEl>
                                        <p:attrNameLst>
                                          <p:attrName>style.visibility</p:attrName>
                                        </p:attrNameLst>
                                      </p:cBhvr>
                                      <p:to>
                                        <p:strVal val="visible"/>
                                      </p:to>
                                    </p:set>
                                    <p:animEffect transition="in" filter="slide(fromBottom)">
                                      <p:cBhvr>
                                        <p:cTn id="36" dur="500"/>
                                        <p:tgtEl>
                                          <p:spTgt spid="126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81" grpId="0"/>
      <p:bldP spid="126982" grpId="0"/>
      <p:bldP spid="126986" grpId="0"/>
      <p:bldP spid="12698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8B359638-E53D-4067-8BB5-80F4FAAEC807}"/>
              </a:ext>
            </a:extLst>
          </p:cNvPr>
          <p:cNvSpPr>
            <a:spLocks noChangeArrowheads="1"/>
          </p:cNvSpPr>
          <p:nvPr/>
        </p:nvSpPr>
        <p:spPr bwMode="auto">
          <a:xfrm>
            <a:off x="838200" y="15240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1</a:t>
            </a:r>
            <a:r>
              <a:rPr kumimoji="1" lang="zh-CN" altLang="en-US" sz="2400" b="1">
                <a:latin typeface="Times New Roman" panose="02020603050405020304" pitchFamily="18" charset="0"/>
                <a:ea typeface="宋体" panose="02010600030101010101" pitchFamily="2" charset="-122"/>
              </a:rPr>
              <a:t>）芳</a:t>
            </a:r>
            <a:r>
              <a:rPr kumimoji="1" lang="zh-CN" altLang="en-US" sz="2400" b="1">
                <a:latin typeface="宋体" panose="02010600030101010101" pitchFamily="2" charset="-122"/>
                <a:ea typeface="宋体" panose="02010600030101010101" pitchFamily="2" charset="-122"/>
              </a:rPr>
              <a:t>基的概念</a:t>
            </a:r>
            <a:r>
              <a:rPr kumimoji="1" lang="zh-CN" altLang="en-US" sz="2400">
                <a:latin typeface="Times New Roman" panose="02020603050405020304" pitchFamily="18" charset="0"/>
                <a:ea typeface="宋体" panose="02010600030101010101" pitchFamily="2" charset="-122"/>
              </a:rPr>
              <a:t> </a:t>
            </a:r>
          </a:p>
        </p:txBody>
      </p:sp>
      <p:sp>
        <p:nvSpPr>
          <p:cNvPr id="128003" name="Rectangle 3">
            <a:extLst>
              <a:ext uri="{FF2B5EF4-FFF2-40B4-BE49-F238E27FC236}">
                <a16:creationId xmlns:a16="http://schemas.microsoft.com/office/drawing/2014/main" id="{9DA59248-5DDA-4F78-9F9F-1A04E9CD5939}"/>
              </a:ext>
            </a:extLst>
          </p:cNvPr>
          <p:cNvSpPr>
            <a:spLocks noChangeArrowheads="1"/>
          </p:cNvSpPr>
          <p:nvPr/>
        </p:nvSpPr>
        <p:spPr bwMode="auto">
          <a:xfrm>
            <a:off x="457200" y="2325688"/>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000000"/>
                </a:solidFill>
                <a:latin typeface="Times New Roman" panose="02020603050405020304" pitchFamily="18" charset="0"/>
                <a:ea typeface="宋体" panose="02010600030101010101" pitchFamily="2" charset="-122"/>
              </a:rPr>
              <a:t>      </a:t>
            </a:r>
            <a:r>
              <a:rPr kumimoji="1" lang="zh-CN" altLang="en-US" sz="2400" b="1">
                <a:solidFill>
                  <a:srgbClr val="000000"/>
                </a:solidFill>
                <a:latin typeface="Times New Roman" panose="02020603050405020304" pitchFamily="18" charset="0"/>
                <a:ea typeface="宋体" panose="02010600030101010101" pitchFamily="2" charset="-122"/>
              </a:rPr>
              <a:t>芳烃分子去掉一个氢原子所剩下的基团称为芳基（</a:t>
            </a:r>
            <a:r>
              <a:rPr kumimoji="1" lang="en-US" altLang="zh-CN" sz="2400" b="1">
                <a:solidFill>
                  <a:srgbClr val="000000"/>
                </a:solidFill>
                <a:latin typeface="Times New Roman" panose="02020603050405020304" pitchFamily="18" charset="0"/>
                <a:ea typeface="宋体" panose="02010600030101010101" pitchFamily="2" charset="-122"/>
              </a:rPr>
              <a:t>Aryl</a:t>
            </a:r>
            <a:r>
              <a:rPr kumimoji="1" lang="zh-CN" altLang="en-US" sz="2400" b="1">
                <a:solidFill>
                  <a:srgbClr val="000000"/>
                </a:solidFill>
                <a:latin typeface="Times New Roman" panose="02020603050405020304" pitchFamily="18" charset="0"/>
                <a:ea typeface="宋体" panose="02010600030101010101" pitchFamily="2" charset="-122"/>
              </a:rPr>
              <a:t>）用</a:t>
            </a:r>
            <a:r>
              <a:rPr kumimoji="1" lang="en-US" altLang="zh-CN" sz="2400" b="1">
                <a:solidFill>
                  <a:srgbClr val="000000"/>
                </a:solidFill>
                <a:latin typeface="Times New Roman" panose="02020603050405020304" pitchFamily="18" charset="0"/>
                <a:ea typeface="宋体" panose="02010600030101010101" pitchFamily="2" charset="-122"/>
              </a:rPr>
              <a:t>Ar</a:t>
            </a:r>
            <a:r>
              <a:rPr kumimoji="1" lang="zh-CN" altLang="en-US" sz="2400" b="1">
                <a:solidFill>
                  <a:srgbClr val="000000"/>
                </a:solidFill>
                <a:latin typeface="Times New Roman" panose="02020603050405020304" pitchFamily="18" charset="0"/>
                <a:ea typeface="宋体" panose="02010600030101010101" pitchFamily="2" charset="-122"/>
              </a:rPr>
              <a:t>表示。重要的芳基有：</a:t>
            </a:r>
          </a:p>
        </p:txBody>
      </p:sp>
      <p:sp>
        <p:nvSpPr>
          <p:cNvPr id="17412" name="Rectangle 5">
            <a:extLst>
              <a:ext uri="{FF2B5EF4-FFF2-40B4-BE49-F238E27FC236}">
                <a16:creationId xmlns:a16="http://schemas.microsoft.com/office/drawing/2014/main" id="{7BE0F7DE-2E46-4148-AC66-CCE7FFB8EFAC}"/>
              </a:ext>
            </a:extLst>
          </p:cNvPr>
          <p:cNvSpPr>
            <a:spLocks noChangeArrowheads="1"/>
          </p:cNvSpPr>
          <p:nvPr/>
        </p:nvSpPr>
        <p:spPr bwMode="auto">
          <a:xfrm>
            <a:off x="0" y="981075"/>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1000">
                <a:latin typeface="Times New Roman" panose="02020603050405020304" pitchFamily="18" charset="0"/>
                <a:ea typeface="宋体" panose="02010600030101010101" pitchFamily="2" charset="-122"/>
              </a:rPr>
              <a:t> </a:t>
            </a:r>
          </a:p>
          <a:p>
            <a:pPr eaLnBrk="1" hangingPunct="1"/>
            <a:endParaRPr kumimoji="1" lang="en-US" altLang="zh-CN" sz="2400">
              <a:latin typeface="Times New Roman" panose="02020603050405020304" pitchFamily="18" charset="0"/>
              <a:ea typeface="宋体" panose="02010600030101010101" pitchFamily="2" charset="-122"/>
            </a:endParaRPr>
          </a:p>
        </p:txBody>
      </p:sp>
      <p:sp>
        <p:nvSpPr>
          <p:cNvPr id="128006" name="Text Box 6">
            <a:extLst>
              <a:ext uri="{FF2B5EF4-FFF2-40B4-BE49-F238E27FC236}">
                <a16:creationId xmlns:a16="http://schemas.microsoft.com/office/drawing/2014/main" id="{05DF2819-3599-49B8-BD28-20DDA3A9B96A}"/>
              </a:ext>
            </a:extLst>
          </p:cNvPr>
          <p:cNvSpPr txBox="1">
            <a:spLocks noChangeArrowheads="1"/>
          </p:cNvSpPr>
          <p:nvPr/>
        </p:nvSpPr>
        <p:spPr bwMode="auto">
          <a:xfrm>
            <a:off x="762000" y="9144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a:solidFill>
                  <a:srgbClr val="000099"/>
                </a:solidFill>
                <a:latin typeface="Arial" panose="020B0604020202020204" pitchFamily="34" charset="0"/>
                <a:ea typeface="宋体" panose="02010600030101010101" pitchFamily="2" charset="-122"/>
              </a:rPr>
              <a:t>2</a:t>
            </a:r>
            <a:r>
              <a:rPr lang="zh-CN" altLang="en-US" sz="2400" b="1">
                <a:solidFill>
                  <a:srgbClr val="000099"/>
                </a:solidFill>
                <a:latin typeface="Arial" panose="020B0604020202020204" pitchFamily="34" charset="0"/>
                <a:ea typeface="宋体" panose="02010600030101010101" pitchFamily="2" charset="-122"/>
              </a:rPr>
              <a:t>、命名</a:t>
            </a:r>
          </a:p>
        </p:txBody>
      </p:sp>
      <p:graphicFrame>
        <p:nvGraphicFramePr>
          <p:cNvPr id="128007" name="Object 7">
            <a:extLst>
              <a:ext uri="{FF2B5EF4-FFF2-40B4-BE49-F238E27FC236}">
                <a16:creationId xmlns:a16="http://schemas.microsoft.com/office/drawing/2014/main" id="{1FDE32C0-B4DC-4C48-A63D-AEA2F9FF835E}"/>
              </a:ext>
            </a:extLst>
          </p:cNvPr>
          <p:cNvGraphicFramePr>
            <a:graphicFrameLocks noChangeAspect="1"/>
          </p:cNvGraphicFramePr>
          <p:nvPr/>
        </p:nvGraphicFramePr>
        <p:xfrm>
          <a:off x="1403350" y="3716338"/>
          <a:ext cx="6840538" cy="1597025"/>
        </p:xfrm>
        <a:graphic>
          <a:graphicData uri="http://schemas.openxmlformats.org/presentationml/2006/ole">
            <mc:AlternateContent xmlns:mc="http://schemas.openxmlformats.org/markup-compatibility/2006">
              <mc:Choice xmlns:v="urn:schemas-microsoft-com:vml" Requires="v">
                <p:oleObj spid="_x0000_s17421" name="CS ChemDraw Drawing" r:id="rId3" imgW="4276133" imgH="999294" progId="ChemDraw.Document.6.0">
                  <p:embed/>
                </p:oleObj>
              </mc:Choice>
              <mc:Fallback>
                <p:oleObj name="CS ChemDraw Drawing" r:id="rId3" imgW="4276133" imgH="999294"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716338"/>
                        <a:ext cx="6840538" cy="159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15" name="Picture 27">
            <a:extLst>
              <a:ext uri="{FF2B5EF4-FFF2-40B4-BE49-F238E27FC236}">
                <a16:creationId xmlns:a16="http://schemas.microsoft.com/office/drawing/2014/main" id="{10A63CAC-3BF5-4755-B17C-B0CB8B4923BC}"/>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320925" y="9159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6" name="Picture 27">
            <a:extLst>
              <a:ext uri="{FF2B5EF4-FFF2-40B4-BE49-F238E27FC236}">
                <a16:creationId xmlns:a16="http://schemas.microsoft.com/office/drawing/2014/main" id="{A6B7B3A2-4CD9-4DB5-BADD-1080E7CBA59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809875" y="91122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7" name="Picture 27">
            <a:extLst>
              <a:ext uri="{FF2B5EF4-FFF2-40B4-BE49-F238E27FC236}">
                <a16:creationId xmlns:a16="http://schemas.microsoft.com/office/drawing/2014/main" id="{327EF56E-92C0-4B4E-B5F7-83A39CECFC20}"/>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362325" y="91122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0C269011-7CBC-4290-9C9C-EF1C0271E607}"/>
              </a:ext>
            </a:extLst>
          </p:cNvPr>
          <p:cNvSpPr>
            <a:spLocks noGrp="1"/>
          </p:cNvSpPr>
          <p:nvPr>
            <p:ph type="dt" sz="quarter" idx="10"/>
          </p:nvPr>
        </p:nvSpPr>
        <p:spPr/>
        <p:txBody>
          <a:bodyPr/>
          <a:lstStyle/>
          <a:p>
            <a:pPr>
              <a:defRPr/>
            </a:pPr>
            <a:fld id="{AA4E5F18-47B8-4076-B2A1-F7977F40AA81}"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A2D3EF2-6143-4851-8F6E-23D4A2449668}"/>
              </a:ext>
            </a:extLst>
          </p:cNvPr>
          <p:cNvSpPr>
            <a:spLocks noGrp="1"/>
          </p:cNvSpPr>
          <p:nvPr>
            <p:ph type="sldNum" sz="quarter" idx="12"/>
          </p:nvPr>
        </p:nvSpPr>
        <p:spPr/>
        <p:txBody>
          <a:bodyPr/>
          <a:lstStyle/>
          <a:p>
            <a:pPr>
              <a:defRPr/>
            </a:pPr>
            <a:fld id="{3AC135AE-CE77-49E8-8363-14E534ABB6C1}" type="slidenum">
              <a:rPr lang="en-US" altLang="zh-CN"/>
              <a:pPr>
                <a:defRPr/>
              </a:pPr>
              <a:t>15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006"/>
                                        </p:tgtEl>
                                        <p:attrNameLst>
                                          <p:attrName>style.visibility</p:attrName>
                                        </p:attrNameLst>
                                      </p:cBhvr>
                                      <p:to>
                                        <p:strVal val="visible"/>
                                      </p:to>
                                    </p:set>
                                    <p:animEffect transition="in" filter="slide(fromBottom)">
                                      <p:cBhvr>
                                        <p:cTn id="7" dur="500"/>
                                        <p:tgtEl>
                                          <p:spTgt spid="1280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8002"/>
                                        </p:tgtEl>
                                        <p:attrNameLst>
                                          <p:attrName>style.visibility</p:attrName>
                                        </p:attrNameLst>
                                      </p:cBhvr>
                                      <p:to>
                                        <p:strVal val="visible"/>
                                      </p:to>
                                    </p:set>
                                    <p:animEffect transition="in" filter="slide(fromBottom)">
                                      <p:cBhvr>
                                        <p:cTn id="12" dur="500"/>
                                        <p:tgtEl>
                                          <p:spTgt spid="1280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8003"/>
                                        </p:tgtEl>
                                        <p:attrNameLst>
                                          <p:attrName>style.visibility</p:attrName>
                                        </p:attrNameLst>
                                      </p:cBhvr>
                                      <p:to>
                                        <p:strVal val="visible"/>
                                      </p:to>
                                    </p:set>
                                    <p:animEffect transition="in" filter="slide(fromBottom)">
                                      <p:cBhvr>
                                        <p:cTn id="17" dur="500"/>
                                        <p:tgtEl>
                                          <p:spTgt spid="1280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28007"/>
                                        </p:tgtEl>
                                        <p:attrNameLst>
                                          <p:attrName>style.visibility</p:attrName>
                                        </p:attrNameLst>
                                      </p:cBhvr>
                                      <p:to>
                                        <p:strVal val="visible"/>
                                      </p:to>
                                    </p:set>
                                    <p:animEffect transition="in" filter="slide(fromBottom)">
                                      <p:cBhvr>
                                        <p:cTn id="22" dur="5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p:bldP spid="128003" grpId="0"/>
      <p:bldP spid="1280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1D4D2857-F50A-4791-AF5A-4B8812F2E22E}"/>
              </a:ext>
            </a:extLst>
          </p:cNvPr>
          <p:cNvSpPr>
            <a:spLocks noChangeArrowheads="1"/>
          </p:cNvSpPr>
          <p:nvPr/>
        </p:nvSpPr>
        <p:spPr bwMode="auto">
          <a:xfrm>
            <a:off x="533400" y="3048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latin typeface="Arial" panose="020B0604020202020204" pitchFamily="34" charset="0"/>
                <a:ea typeface="宋体" panose="02010600030101010101" pitchFamily="2" charset="-122"/>
              </a:rPr>
              <a:t>（</a:t>
            </a:r>
            <a:r>
              <a:rPr kumimoji="1" lang="en-US" altLang="zh-CN" sz="2400" b="1">
                <a:latin typeface="Arial" panose="020B0604020202020204" pitchFamily="34" charset="0"/>
                <a:ea typeface="宋体" panose="02010600030101010101" pitchFamily="2" charset="-122"/>
              </a:rPr>
              <a:t>2</a:t>
            </a:r>
            <a:r>
              <a:rPr kumimoji="1" lang="zh-CN" altLang="en-US" sz="2400" b="1">
                <a:latin typeface="Arial" panose="020B0604020202020204" pitchFamily="34" charset="0"/>
                <a:ea typeface="宋体" panose="02010600030101010101" pitchFamily="2" charset="-122"/>
              </a:rPr>
              <a:t>）</a:t>
            </a:r>
            <a:r>
              <a:rPr kumimoji="1" lang="zh-CN" altLang="en-US" sz="2400" b="1">
                <a:solidFill>
                  <a:srgbClr val="000099"/>
                </a:solidFill>
                <a:latin typeface="Times New Roman" panose="02020603050405020304" pitchFamily="18" charset="0"/>
                <a:ea typeface="宋体" panose="02010600030101010101" pitchFamily="2" charset="-122"/>
              </a:rPr>
              <a:t>一元取代苯的命名</a:t>
            </a:r>
          </a:p>
        </p:txBody>
      </p:sp>
      <p:sp>
        <p:nvSpPr>
          <p:cNvPr id="129027" name="Rectangle 3">
            <a:extLst>
              <a:ext uri="{FF2B5EF4-FFF2-40B4-BE49-F238E27FC236}">
                <a16:creationId xmlns:a16="http://schemas.microsoft.com/office/drawing/2014/main" id="{E412F881-6ACB-4835-9728-363AA111F79B}"/>
              </a:ext>
            </a:extLst>
          </p:cNvPr>
          <p:cNvSpPr>
            <a:spLocks noChangeArrowheads="1"/>
          </p:cNvSpPr>
          <p:nvPr/>
        </p:nvSpPr>
        <p:spPr bwMode="auto">
          <a:xfrm>
            <a:off x="304800" y="762000"/>
            <a:ext cx="8382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宋体" panose="02010600030101010101" pitchFamily="2" charset="-122"/>
              </a:rPr>
              <a:t>     </a:t>
            </a:r>
            <a:r>
              <a:rPr kumimoji="1" lang="en-US" altLang="zh-CN" sz="2200" b="1">
                <a:latin typeface="Times New Roman" panose="02020603050405020304" pitchFamily="18" charset="0"/>
                <a:ea typeface="宋体" panose="02010600030101010101" pitchFamily="2" charset="-122"/>
              </a:rPr>
              <a:t>a  </a:t>
            </a:r>
            <a:r>
              <a:rPr kumimoji="1" lang="zh-CN" altLang="en-US" sz="2200" b="1">
                <a:latin typeface="Times New Roman" panose="02020603050405020304" pitchFamily="18" charset="0"/>
                <a:ea typeface="宋体" panose="02010600030101010101" pitchFamily="2" charset="-122"/>
              </a:rPr>
              <a:t>当苯环上连的是烷基（</a:t>
            </a:r>
            <a:r>
              <a:rPr kumimoji="1" lang="en-US" altLang="zh-CN" sz="2200" b="1">
                <a:latin typeface="Times New Roman" panose="02020603050405020304" pitchFamily="18" charset="0"/>
                <a:ea typeface="宋体" panose="02010600030101010101" pitchFamily="2" charset="-122"/>
              </a:rPr>
              <a:t>R-</a:t>
            </a:r>
            <a:r>
              <a:rPr kumimoji="1" lang="zh-CN" altLang="en-US" sz="2200" b="1">
                <a:latin typeface="Times New Roman" panose="02020603050405020304" pitchFamily="18" charset="0"/>
                <a:ea typeface="宋体" panose="02010600030101010101" pitchFamily="2" charset="-122"/>
              </a:rPr>
              <a:t>），</a:t>
            </a:r>
            <a:r>
              <a:rPr kumimoji="1" lang="en-US" altLang="zh-CN" sz="2200" b="1">
                <a:latin typeface="Times New Roman" panose="02020603050405020304" pitchFamily="18" charset="0"/>
                <a:ea typeface="宋体" panose="02010600030101010101" pitchFamily="2" charset="-122"/>
              </a:rPr>
              <a:t>-NO</a:t>
            </a:r>
            <a:r>
              <a:rPr kumimoji="1" lang="en-US" altLang="zh-CN" sz="2200" b="1" baseline="-30000">
                <a:latin typeface="Times New Roman" panose="02020603050405020304" pitchFamily="18" charset="0"/>
                <a:ea typeface="宋体" panose="02010600030101010101" pitchFamily="2" charset="-122"/>
              </a:rPr>
              <a:t>2</a:t>
            </a:r>
            <a:r>
              <a:rPr kumimoji="1" lang="zh-CN" altLang="en-US" sz="2200" b="1">
                <a:latin typeface="Times New Roman" panose="02020603050405020304" pitchFamily="18" charset="0"/>
                <a:ea typeface="宋体" panose="02010600030101010101" pitchFamily="2" charset="-122"/>
              </a:rPr>
              <a:t>，</a:t>
            </a:r>
            <a:r>
              <a:rPr kumimoji="1" lang="en-US" altLang="zh-CN" sz="2200" b="1">
                <a:latin typeface="Times New Roman" panose="02020603050405020304" pitchFamily="18" charset="0"/>
                <a:ea typeface="宋体" panose="02010600030101010101" pitchFamily="2" charset="-122"/>
              </a:rPr>
              <a:t>-X</a:t>
            </a:r>
            <a:r>
              <a:rPr kumimoji="1" lang="zh-CN" altLang="en-US" sz="2200" b="1">
                <a:latin typeface="Times New Roman" panose="02020603050405020304" pitchFamily="18" charset="0"/>
                <a:ea typeface="宋体" panose="02010600030101010101" pitchFamily="2" charset="-122"/>
              </a:rPr>
              <a:t>等基团时，则以</a:t>
            </a:r>
            <a:r>
              <a:rPr kumimoji="1" lang="zh-CN" altLang="en-US" sz="2200" b="1">
                <a:solidFill>
                  <a:srgbClr val="FF0000"/>
                </a:solidFill>
                <a:latin typeface="Times New Roman" panose="02020603050405020304" pitchFamily="18" charset="0"/>
                <a:ea typeface="宋体" panose="02010600030101010101" pitchFamily="2" charset="-122"/>
              </a:rPr>
              <a:t>苯环为母体</a:t>
            </a:r>
            <a:r>
              <a:rPr kumimoji="1" lang="zh-CN" altLang="en-US" sz="2200" b="1">
                <a:latin typeface="Times New Roman" panose="02020603050405020304" pitchFamily="18" charset="0"/>
                <a:ea typeface="宋体" panose="02010600030101010101" pitchFamily="2" charset="-122"/>
              </a:rPr>
              <a:t>，叫做某基苯。</a:t>
            </a:r>
          </a:p>
        </p:txBody>
      </p:sp>
      <p:sp>
        <p:nvSpPr>
          <p:cNvPr id="129029" name="Rectangle 5">
            <a:extLst>
              <a:ext uri="{FF2B5EF4-FFF2-40B4-BE49-F238E27FC236}">
                <a16:creationId xmlns:a16="http://schemas.microsoft.com/office/drawing/2014/main" id="{2D7A98F3-04DF-4120-8266-FF5EAC1144B5}"/>
              </a:ext>
            </a:extLst>
          </p:cNvPr>
          <p:cNvSpPr>
            <a:spLocks noChangeArrowheads="1"/>
          </p:cNvSpPr>
          <p:nvPr/>
        </p:nvSpPr>
        <p:spPr bwMode="auto">
          <a:xfrm>
            <a:off x="523875" y="2971800"/>
            <a:ext cx="8512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200" b="1">
                <a:latin typeface="Times New Roman" panose="02020603050405020304" pitchFamily="18" charset="0"/>
                <a:ea typeface="宋体" panose="02010600030101010101" pitchFamily="2" charset="-122"/>
                <a:cs typeface="Times New Roman" panose="02020603050405020304" pitchFamily="18" charset="0"/>
              </a:rPr>
              <a:t>b </a:t>
            </a:r>
            <a:r>
              <a:rPr kumimoji="1" lang="zh-CN" altLang="en-US" sz="2200" b="1">
                <a:latin typeface="Times New Roman" panose="02020603050405020304" pitchFamily="18" charset="0"/>
                <a:ea typeface="宋体" panose="02010600030101010101" pitchFamily="2" charset="-122"/>
                <a:cs typeface="Times New Roman" panose="02020603050405020304" pitchFamily="18" charset="0"/>
              </a:rPr>
              <a:t>当苯环上连有</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-COOH</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-SO</a:t>
            </a:r>
            <a:r>
              <a:rPr kumimoji="1" lang="en-US" altLang="zh-CN" sz="2200" b="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H</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-NH</a:t>
            </a:r>
            <a:r>
              <a:rPr kumimoji="1" lang="en-US" altLang="zh-CN" sz="2200" b="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-OH</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-CHO</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-CH=CH</a:t>
            </a:r>
            <a:r>
              <a:rPr kumimoji="1" lang="en-US" altLang="zh-CN" sz="2200" b="1" baseline="-30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R</a:t>
            </a:r>
            <a:r>
              <a:rPr kumimoji="1" lang="zh-CN" altLang="en-US" sz="2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较复杂时</a:t>
            </a:r>
            <a:r>
              <a:rPr kumimoji="1" lang="zh-CN" altLang="en-US" sz="2200" b="1">
                <a:latin typeface="Times New Roman" panose="02020603050405020304" pitchFamily="18" charset="0"/>
                <a:ea typeface="宋体" panose="02010600030101010101" pitchFamily="2" charset="-122"/>
                <a:cs typeface="Times New Roman" panose="02020603050405020304" pitchFamily="18" charset="0"/>
              </a:rPr>
              <a:t>，则把苯环作为取代基。</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 </a:t>
            </a:r>
          </a:p>
        </p:txBody>
      </p:sp>
      <p:graphicFrame>
        <p:nvGraphicFramePr>
          <p:cNvPr id="129031" name="Object 7">
            <a:extLst>
              <a:ext uri="{FF2B5EF4-FFF2-40B4-BE49-F238E27FC236}">
                <a16:creationId xmlns:a16="http://schemas.microsoft.com/office/drawing/2014/main" id="{2F63C17A-159A-4CD6-A674-659AA093534C}"/>
              </a:ext>
            </a:extLst>
          </p:cNvPr>
          <p:cNvGraphicFramePr>
            <a:graphicFrameLocks noChangeAspect="1"/>
          </p:cNvGraphicFramePr>
          <p:nvPr/>
        </p:nvGraphicFramePr>
        <p:xfrm>
          <a:off x="1116013" y="1628775"/>
          <a:ext cx="6624637" cy="1343025"/>
        </p:xfrm>
        <a:graphic>
          <a:graphicData uri="http://schemas.openxmlformats.org/presentationml/2006/ole">
            <mc:AlternateContent xmlns:mc="http://schemas.openxmlformats.org/markup-compatibility/2006">
              <mc:Choice xmlns:v="urn:schemas-microsoft-com:vml" Requires="v">
                <p:oleObj spid="_x0000_s18443" name="CS ChemDraw Drawing" r:id="rId3" imgW="4509092" imgH="913995" progId="ChemDraw.Document.6.0">
                  <p:embed/>
                </p:oleObj>
              </mc:Choice>
              <mc:Fallback>
                <p:oleObj name="CS ChemDraw Drawing" r:id="rId3" imgW="4509092" imgH="913995"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628775"/>
                        <a:ext cx="662463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2" name="Object 8">
            <a:extLst>
              <a:ext uri="{FF2B5EF4-FFF2-40B4-BE49-F238E27FC236}">
                <a16:creationId xmlns:a16="http://schemas.microsoft.com/office/drawing/2014/main" id="{EDD88A58-7CD3-4BA8-B954-25D9D91742BF}"/>
              </a:ext>
            </a:extLst>
          </p:cNvPr>
          <p:cNvGraphicFramePr>
            <a:graphicFrameLocks noChangeAspect="1"/>
          </p:cNvGraphicFramePr>
          <p:nvPr/>
        </p:nvGraphicFramePr>
        <p:xfrm>
          <a:off x="1331913" y="3860800"/>
          <a:ext cx="6624637" cy="2767013"/>
        </p:xfrm>
        <a:graphic>
          <a:graphicData uri="http://schemas.openxmlformats.org/presentationml/2006/ole">
            <mc:AlternateContent xmlns:mc="http://schemas.openxmlformats.org/markup-compatibility/2006">
              <mc:Choice xmlns:v="urn:schemas-microsoft-com:vml" Requires="v">
                <p:oleObj spid="_x0000_s18444" name="CS ChemDraw Drawing" r:id="rId5" imgW="5075968" imgH="2119518" progId="ChemDraw.Document.6.0">
                  <p:embed/>
                </p:oleObj>
              </mc:Choice>
              <mc:Fallback>
                <p:oleObj name="CS ChemDraw Drawing" r:id="rId5" imgW="5075968" imgH="2119518" progId="ChemDraw.Document.6.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860800"/>
                        <a:ext cx="6624637"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63F7DB7-7B13-41D5-AAE0-88448AA5B0B9}"/>
              </a:ext>
            </a:extLst>
          </p:cNvPr>
          <p:cNvSpPr>
            <a:spLocks noGrp="1"/>
          </p:cNvSpPr>
          <p:nvPr>
            <p:ph type="dt" sz="quarter" idx="10"/>
          </p:nvPr>
        </p:nvSpPr>
        <p:spPr/>
        <p:txBody>
          <a:bodyPr/>
          <a:lstStyle/>
          <a:p>
            <a:pPr>
              <a:defRPr/>
            </a:pPr>
            <a:fld id="{0A8F3152-A83E-4430-99D9-25E43403A02A}"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1BCD745C-EC28-47BB-8661-0D12AEF9F95D}"/>
              </a:ext>
            </a:extLst>
          </p:cNvPr>
          <p:cNvSpPr>
            <a:spLocks noGrp="1"/>
          </p:cNvSpPr>
          <p:nvPr>
            <p:ph type="sldNum" sz="quarter" idx="12"/>
          </p:nvPr>
        </p:nvSpPr>
        <p:spPr/>
        <p:txBody>
          <a:bodyPr/>
          <a:lstStyle/>
          <a:p>
            <a:pPr>
              <a:defRPr/>
            </a:pPr>
            <a:fld id="{771C8D1F-5518-4DBE-AE59-85AE7C615536}" type="slidenum">
              <a:rPr lang="en-US" altLang="zh-CN"/>
              <a:pPr>
                <a:defRPr/>
              </a:pPr>
              <a:t>16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0-#ppt_w/2"/>
                                          </p:val>
                                        </p:tav>
                                        <p:tav tm="100000">
                                          <p:val>
                                            <p:strVal val="#ppt_x"/>
                                          </p:val>
                                        </p:tav>
                                      </p:tavLst>
                                    </p:anim>
                                    <p:anim calcmode="lin" valueType="num">
                                      <p:cBhvr additive="base">
                                        <p:cTn id="8" dur="500" fill="hold"/>
                                        <p:tgtEl>
                                          <p:spTgt spid="129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9027"/>
                                        </p:tgtEl>
                                        <p:attrNameLst>
                                          <p:attrName>style.visibility</p:attrName>
                                        </p:attrNameLst>
                                      </p:cBhvr>
                                      <p:to>
                                        <p:strVal val="visible"/>
                                      </p:to>
                                    </p:set>
                                    <p:animEffect transition="in" filter="slide(fromBottom)">
                                      <p:cBhvr>
                                        <p:cTn id="13" dur="500"/>
                                        <p:tgtEl>
                                          <p:spTgt spid="129027"/>
                                        </p:tgtEl>
                                      </p:cBhvr>
                                    </p:animEffect>
                                  </p:childTnLst>
                                </p:cTn>
                              </p:par>
                              <p:par>
                                <p:cTn id="14" presetID="12" presetClass="entr" presetSubtype="4" fill="hold" nodeType="withEffect">
                                  <p:stCondLst>
                                    <p:cond delay="0"/>
                                  </p:stCondLst>
                                  <p:childTnLst>
                                    <p:set>
                                      <p:cBhvr>
                                        <p:cTn id="15" dur="1" fill="hold">
                                          <p:stCondLst>
                                            <p:cond delay="0"/>
                                          </p:stCondLst>
                                        </p:cTn>
                                        <p:tgtEl>
                                          <p:spTgt spid="129031"/>
                                        </p:tgtEl>
                                        <p:attrNameLst>
                                          <p:attrName>style.visibility</p:attrName>
                                        </p:attrNameLst>
                                      </p:cBhvr>
                                      <p:to>
                                        <p:strVal val="visible"/>
                                      </p:to>
                                    </p:set>
                                    <p:animEffect transition="in" filter="slide(fromBottom)">
                                      <p:cBhvr>
                                        <p:cTn id="16" dur="500"/>
                                        <p:tgtEl>
                                          <p:spTgt spid="1290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29029"/>
                                        </p:tgtEl>
                                        <p:attrNameLst>
                                          <p:attrName>style.visibility</p:attrName>
                                        </p:attrNameLst>
                                      </p:cBhvr>
                                      <p:to>
                                        <p:strVal val="visible"/>
                                      </p:to>
                                    </p:set>
                                    <p:animEffect transition="in" filter="slide(fromBottom)">
                                      <p:cBhvr>
                                        <p:cTn id="21" dur="500"/>
                                        <p:tgtEl>
                                          <p:spTgt spid="129029"/>
                                        </p:tgtEl>
                                      </p:cBhvr>
                                    </p:animEffect>
                                  </p:childTnLst>
                                </p:cTn>
                              </p:par>
                              <p:par>
                                <p:cTn id="22" presetID="12" presetClass="entr" presetSubtype="4" fill="hold" nodeType="withEffect">
                                  <p:stCondLst>
                                    <p:cond delay="0"/>
                                  </p:stCondLst>
                                  <p:childTnLst>
                                    <p:set>
                                      <p:cBhvr>
                                        <p:cTn id="23" dur="1" fill="hold">
                                          <p:stCondLst>
                                            <p:cond delay="0"/>
                                          </p:stCondLst>
                                        </p:cTn>
                                        <p:tgtEl>
                                          <p:spTgt spid="129032"/>
                                        </p:tgtEl>
                                        <p:attrNameLst>
                                          <p:attrName>style.visibility</p:attrName>
                                        </p:attrNameLst>
                                      </p:cBhvr>
                                      <p:to>
                                        <p:strVal val="visible"/>
                                      </p:to>
                                    </p:set>
                                    <p:animEffect transition="in" filter="slide(fromBottom)">
                                      <p:cBhvr>
                                        <p:cTn id="24" dur="500"/>
                                        <p:tgtEl>
                                          <p:spTgt spid="129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p:bldP spid="1290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B461805D-179E-4B4A-8CA4-411D58D554DD}"/>
              </a:ext>
            </a:extLst>
          </p:cNvPr>
          <p:cNvSpPr>
            <a:spLocks noChangeArrowheads="1"/>
          </p:cNvSpPr>
          <p:nvPr/>
        </p:nvSpPr>
        <p:spPr bwMode="auto">
          <a:xfrm>
            <a:off x="539750" y="1125538"/>
            <a:ext cx="8077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75000"/>
              </a:lnSpc>
            </a:pPr>
            <a:r>
              <a:rPr kumimoji="1" lang="zh-CN" altLang="en-US" sz="2400" b="1">
                <a:latin typeface="Arial" panose="020B0604020202020204" pitchFamily="34" charset="0"/>
                <a:ea typeface="宋体" panose="02010600030101010101" pitchFamily="2" charset="-122"/>
              </a:rPr>
              <a:t>（</a:t>
            </a:r>
            <a:r>
              <a:rPr kumimoji="1" lang="en-US" altLang="zh-CN" sz="2400" b="1">
                <a:latin typeface="Arial" panose="020B0604020202020204" pitchFamily="34" charset="0"/>
                <a:ea typeface="宋体" panose="02010600030101010101" pitchFamily="2" charset="-122"/>
              </a:rPr>
              <a:t>3</a:t>
            </a:r>
            <a:r>
              <a:rPr kumimoji="1" lang="zh-CN" altLang="en-US" sz="2400" b="1">
                <a:latin typeface="Arial" panose="020B0604020202020204" pitchFamily="34" charset="0"/>
                <a:ea typeface="宋体" panose="02010600030101010101" pitchFamily="2" charset="-122"/>
              </a:rPr>
              <a:t>）</a:t>
            </a:r>
            <a:r>
              <a:rPr kumimoji="1" lang="zh-CN" altLang="en-US" sz="2400" b="1">
                <a:solidFill>
                  <a:srgbClr val="000099"/>
                </a:solidFill>
                <a:latin typeface="Times New Roman" panose="02020603050405020304" pitchFamily="18" charset="0"/>
                <a:ea typeface="宋体" panose="02010600030101010101" pitchFamily="2" charset="-122"/>
              </a:rPr>
              <a:t>二元取代苯的命名</a:t>
            </a:r>
          </a:p>
          <a:p>
            <a:pPr eaLnBrk="1" hangingPunct="1">
              <a:lnSpc>
                <a:spcPct val="175000"/>
              </a:lnSpc>
            </a:pPr>
            <a:r>
              <a:rPr kumimoji="1" lang="zh-CN" altLang="en-US" sz="2400" b="1">
                <a:solidFill>
                  <a:srgbClr val="000000"/>
                </a:solidFill>
                <a:latin typeface="宋体" panose="02010600030101010101" pitchFamily="2" charset="-122"/>
                <a:ea typeface="宋体" panose="02010600030101010101" pitchFamily="2" charset="-122"/>
              </a:rPr>
              <a:t>取代基的位置用邻、间、对或</a:t>
            </a:r>
            <a:r>
              <a:rPr kumimoji="1" lang="en-US" altLang="zh-CN" sz="2400" b="1">
                <a:solidFill>
                  <a:srgbClr val="000000"/>
                </a:solidFill>
                <a:latin typeface="Times New Roman" panose="02020603050405020304" pitchFamily="18" charset="0"/>
                <a:ea typeface="宋体" panose="02010600030101010101" pitchFamily="2" charset="-122"/>
              </a:rPr>
              <a:t>1</a:t>
            </a:r>
            <a:r>
              <a:rPr kumimoji="1" lang="zh-CN" altLang="en-US" sz="2400" b="1">
                <a:solidFill>
                  <a:srgbClr val="000000"/>
                </a:solidFill>
                <a:latin typeface="宋体" panose="02010600030101010101" pitchFamily="2" charset="-122"/>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2</a:t>
            </a:r>
            <a:r>
              <a:rPr kumimoji="1" lang="zh-CN" altLang="en-US" sz="2400" b="1">
                <a:solidFill>
                  <a:srgbClr val="000000"/>
                </a:solidFill>
                <a:latin typeface="宋体" panose="02010600030101010101" pitchFamily="2" charset="-122"/>
                <a:ea typeface="宋体" panose="02010600030101010101" pitchFamily="2" charset="-122"/>
              </a:rPr>
              <a:t>；</a:t>
            </a:r>
            <a:r>
              <a:rPr kumimoji="1" lang="zh-CN" altLang="en-US" sz="2400" b="1">
                <a:solidFill>
                  <a:srgbClr val="000000"/>
                </a:solidFill>
                <a:latin typeface="Times New Roman" panose="02020603050405020304" pitchFamily="18" charset="0"/>
                <a:ea typeface="宋体" panose="02010600030101010101" pitchFamily="2" charset="-122"/>
              </a:rPr>
              <a:t> </a:t>
            </a:r>
            <a:r>
              <a:rPr kumimoji="1" lang="en-US" altLang="zh-CN" sz="2400" b="1">
                <a:solidFill>
                  <a:srgbClr val="000000"/>
                </a:solidFill>
                <a:latin typeface="Times New Roman" panose="02020603050405020304" pitchFamily="18" charset="0"/>
                <a:ea typeface="宋体" panose="02010600030101010101" pitchFamily="2" charset="-122"/>
              </a:rPr>
              <a:t>1</a:t>
            </a:r>
            <a:r>
              <a:rPr kumimoji="1" lang="zh-CN" altLang="en-US" sz="2400" b="1">
                <a:solidFill>
                  <a:srgbClr val="000000"/>
                </a:solidFill>
                <a:latin typeface="宋体" panose="02010600030101010101" pitchFamily="2" charset="-122"/>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3</a:t>
            </a:r>
            <a:r>
              <a:rPr kumimoji="1" lang="zh-CN" altLang="en-US" sz="2400" b="1">
                <a:solidFill>
                  <a:srgbClr val="000000"/>
                </a:solidFill>
                <a:latin typeface="宋体" panose="02010600030101010101" pitchFamily="2" charset="-122"/>
                <a:ea typeface="宋体" panose="02010600030101010101" pitchFamily="2" charset="-122"/>
              </a:rPr>
              <a:t>；</a:t>
            </a:r>
            <a:r>
              <a:rPr kumimoji="1" lang="zh-CN" altLang="en-US" sz="2400" b="1">
                <a:solidFill>
                  <a:srgbClr val="000000"/>
                </a:solidFill>
                <a:latin typeface="Times New Roman" panose="02020603050405020304" pitchFamily="18" charset="0"/>
                <a:ea typeface="宋体" panose="02010600030101010101" pitchFamily="2" charset="-122"/>
              </a:rPr>
              <a:t> </a:t>
            </a:r>
            <a:r>
              <a:rPr kumimoji="1" lang="en-US" altLang="zh-CN" sz="2400" b="1">
                <a:solidFill>
                  <a:srgbClr val="000000"/>
                </a:solidFill>
                <a:latin typeface="Times New Roman" panose="02020603050405020304" pitchFamily="18" charset="0"/>
                <a:ea typeface="宋体" panose="02010600030101010101" pitchFamily="2" charset="-122"/>
              </a:rPr>
              <a:t>1</a:t>
            </a:r>
            <a:r>
              <a:rPr kumimoji="1" lang="zh-CN" altLang="en-US" sz="2400" b="1">
                <a:solidFill>
                  <a:srgbClr val="000000"/>
                </a:solidFill>
                <a:latin typeface="宋体" panose="02010600030101010101" pitchFamily="2" charset="-122"/>
                <a:ea typeface="宋体" panose="02010600030101010101" pitchFamily="2" charset="-122"/>
              </a:rPr>
              <a:t>，</a:t>
            </a:r>
            <a:r>
              <a:rPr kumimoji="1" lang="en-US" altLang="zh-CN" sz="2400" b="1">
                <a:solidFill>
                  <a:srgbClr val="000000"/>
                </a:solidFill>
                <a:latin typeface="Times New Roman" panose="02020603050405020304" pitchFamily="18" charset="0"/>
                <a:ea typeface="宋体" panose="02010600030101010101" pitchFamily="2" charset="-122"/>
              </a:rPr>
              <a:t>4</a:t>
            </a:r>
            <a:r>
              <a:rPr kumimoji="1" lang="zh-CN" altLang="en-US" sz="2400" b="1">
                <a:solidFill>
                  <a:srgbClr val="000000"/>
                </a:solidFill>
                <a:latin typeface="宋体" panose="02010600030101010101" pitchFamily="2" charset="-122"/>
                <a:ea typeface="宋体" panose="02010600030101010101" pitchFamily="2" charset="-122"/>
              </a:rPr>
              <a:t>表示。</a:t>
            </a:r>
            <a:r>
              <a:rPr kumimoji="1" lang="zh-CN" altLang="en-US" sz="2400" b="1">
                <a:solidFill>
                  <a:srgbClr val="000000"/>
                </a:solidFill>
                <a:latin typeface="Times New Roman" panose="02020603050405020304" pitchFamily="18" charset="0"/>
                <a:ea typeface="宋体" panose="02010600030101010101" pitchFamily="2" charset="-122"/>
              </a:rPr>
              <a:t> </a:t>
            </a:r>
          </a:p>
        </p:txBody>
      </p:sp>
      <p:graphicFrame>
        <p:nvGraphicFramePr>
          <p:cNvPr id="150532" name="Object 4">
            <a:extLst>
              <a:ext uri="{FF2B5EF4-FFF2-40B4-BE49-F238E27FC236}">
                <a16:creationId xmlns:a16="http://schemas.microsoft.com/office/drawing/2014/main" id="{10CCADB9-EDE5-4898-BB35-AF3985C73D52}"/>
              </a:ext>
            </a:extLst>
          </p:cNvPr>
          <p:cNvGraphicFramePr>
            <a:graphicFrameLocks noChangeAspect="1"/>
          </p:cNvGraphicFramePr>
          <p:nvPr/>
        </p:nvGraphicFramePr>
        <p:xfrm>
          <a:off x="539750" y="3141663"/>
          <a:ext cx="8135938" cy="2106612"/>
        </p:xfrm>
        <a:graphic>
          <a:graphicData uri="http://schemas.openxmlformats.org/presentationml/2006/ole">
            <mc:AlternateContent xmlns:mc="http://schemas.openxmlformats.org/markup-compatibility/2006">
              <mc:Choice xmlns:v="urn:schemas-microsoft-com:vml" Requires="v">
                <p:oleObj spid="_x0000_s19463" name="CS ChemDraw Drawing" r:id="rId3" imgW="5162889" imgH="1336171" progId="ChemDraw.Document.6.0">
                  <p:embed/>
                </p:oleObj>
              </mc:Choice>
              <mc:Fallback>
                <p:oleObj name="CS ChemDraw Drawing" r:id="rId3" imgW="5162889" imgH="1336171"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141663"/>
                        <a:ext cx="8135938" cy="210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06D6A94-864F-4E7B-9CA7-A57F93CE267D}"/>
              </a:ext>
            </a:extLst>
          </p:cNvPr>
          <p:cNvSpPr>
            <a:spLocks noGrp="1"/>
          </p:cNvSpPr>
          <p:nvPr>
            <p:ph type="dt" sz="quarter" idx="10"/>
          </p:nvPr>
        </p:nvSpPr>
        <p:spPr/>
        <p:txBody>
          <a:bodyPr/>
          <a:lstStyle/>
          <a:p>
            <a:pPr>
              <a:defRPr/>
            </a:pPr>
            <a:fld id="{FEFAE69A-6342-42C4-8ED9-9065A5C658DF}"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84AB2BE7-80F1-4592-9D44-3ED3DE29A5B7}"/>
              </a:ext>
            </a:extLst>
          </p:cNvPr>
          <p:cNvSpPr>
            <a:spLocks noGrp="1"/>
          </p:cNvSpPr>
          <p:nvPr>
            <p:ph type="sldNum" sz="quarter" idx="12"/>
          </p:nvPr>
        </p:nvSpPr>
        <p:spPr/>
        <p:txBody>
          <a:bodyPr/>
          <a:lstStyle/>
          <a:p>
            <a:pPr>
              <a:defRPr/>
            </a:pPr>
            <a:fld id="{D97F61A2-2BA7-4200-880E-D2C70E55C456}" type="slidenum">
              <a:rPr lang="en-US" altLang="zh-CN"/>
              <a:pPr>
                <a:defRPr/>
              </a:pPr>
              <a:t>17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0530">
                                            <p:txEl>
                                              <p:pRg st="0" end="0"/>
                                            </p:txEl>
                                          </p:spTgt>
                                        </p:tgtEl>
                                        <p:attrNameLst>
                                          <p:attrName>style.visibility</p:attrName>
                                        </p:attrNameLst>
                                      </p:cBhvr>
                                      <p:to>
                                        <p:strVal val="visible"/>
                                      </p:to>
                                    </p:set>
                                    <p:animEffect transition="in" filter="slide(fromBottom)">
                                      <p:cBhvr>
                                        <p:cTn id="7" dur="500"/>
                                        <p:tgtEl>
                                          <p:spTgt spid="150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0530">
                                            <p:txEl>
                                              <p:pRg st="1" end="1"/>
                                            </p:txEl>
                                          </p:spTgt>
                                        </p:tgtEl>
                                        <p:attrNameLst>
                                          <p:attrName>style.visibility</p:attrName>
                                        </p:attrNameLst>
                                      </p:cBhvr>
                                      <p:to>
                                        <p:strVal val="visible"/>
                                      </p:to>
                                    </p:set>
                                    <p:animEffect transition="in" filter="slide(fromBottom)">
                                      <p:cBhvr>
                                        <p:cTn id="12" dur="500"/>
                                        <p:tgtEl>
                                          <p:spTgt spid="15053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50532"/>
                                        </p:tgtEl>
                                        <p:attrNameLst>
                                          <p:attrName>style.visibility</p:attrName>
                                        </p:attrNameLst>
                                      </p:cBhvr>
                                      <p:to>
                                        <p:strVal val="visible"/>
                                      </p:to>
                                    </p:set>
                                    <p:animEffect transition="in" filter="slide(fromBottom)">
                                      <p:cBhvr>
                                        <p:cTn id="17"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4180A016-94E9-456F-85DD-C0FB3B3926D3}"/>
              </a:ext>
            </a:extLst>
          </p:cNvPr>
          <p:cNvSpPr>
            <a:spLocks noChangeArrowheads="1"/>
          </p:cNvSpPr>
          <p:nvPr/>
        </p:nvSpPr>
        <p:spPr bwMode="auto">
          <a:xfrm>
            <a:off x="304800" y="533400"/>
            <a:ext cx="388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000099"/>
                </a:solidFill>
                <a:latin typeface="宋体" panose="02010600030101010101" pitchFamily="2" charset="-122"/>
                <a:ea typeface="宋体" panose="02010600030101010101" pitchFamily="2" charset="-122"/>
              </a:rPr>
              <a:t>（</a:t>
            </a:r>
            <a:r>
              <a:rPr kumimoji="1" lang="en-US" altLang="zh-CN" sz="2400" b="1">
                <a:solidFill>
                  <a:srgbClr val="000099"/>
                </a:solidFill>
                <a:latin typeface="宋体" panose="02010600030101010101" pitchFamily="2" charset="-122"/>
                <a:ea typeface="宋体" panose="02010600030101010101" pitchFamily="2" charset="-122"/>
              </a:rPr>
              <a:t>4</a:t>
            </a:r>
            <a:r>
              <a:rPr kumimoji="1" lang="zh-CN" altLang="en-US" sz="2400" b="1">
                <a:solidFill>
                  <a:srgbClr val="000099"/>
                </a:solidFill>
                <a:latin typeface="宋体" panose="02010600030101010101" pitchFamily="2" charset="-122"/>
                <a:ea typeface="宋体" panose="02010600030101010101" pitchFamily="2" charset="-122"/>
              </a:rPr>
              <a:t>）多取代苯的命名</a:t>
            </a:r>
            <a:r>
              <a:rPr kumimoji="1" lang="zh-CN" altLang="en-US" sz="2400">
                <a:solidFill>
                  <a:srgbClr val="000099"/>
                </a:solidFill>
                <a:latin typeface="Times New Roman" panose="02020603050405020304" pitchFamily="18" charset="0"/>
                <a:ea typeface="宋体" panose="02010600030101010101" pitchFamily="2" charset="-122"/>
              </a:rPr>
              <a:t> </a:t>
            </a:r>
          </a:p>
        </p:txBody>
      </p:sp>
      <p:sp>
        <p:nvSpPr>
          <p:cNvPr id="151555" name="Rectangle 3">
            <a:extLst>
              <a:ext uri="{FF2B5EF4-FFF2-40B4-BE49-F238E27FC236}">
                <a16:creationId xmlns:a16="http://schemas.microsoft.com/office/drawing/2014/main" id="{DBB4A4C8-4017-4EB0-9430-BF3308575C05}"/>
              </a:ext>
            </a:extLst>
          </p:cNvPr>
          <p:cNvSpPr>
            <a:spLocks noChangeArrowheads="1"/>
          </p:cNvSpPr>
          <p:nvPr/>
        </p:nvSpPr>
        <p:spPr bwMode="auto">
          <a:xfrm>
            <a:off x="381000" y="12192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宋体" panose="02010600030101010101" pitchFamily="2" charset="-122"/>
              </a:rPr>
              <a:t>a   </a:t>
            </a:r>
            <a:r>
              <a:rPr kumimoji="1" lang="zh-CN" altLang="en-US" sz="2400" b="1">
                <a:latin typeface="宋体" panose="02010600030101010101" pitchFamily="2" charset="-122"/>
                <a:ea typeface="宋体" panose="02010600030101010101" pitchFamily="2" charset="-122"/>
              </a:rPr>
              <a:t>取代基的位置用邻、间、对或</a:t>
            </a:r>
            <a:r>
              <a:rPr kumimoji="1" lang="en-US" altLang="zh-CN" sz="2400" b="1">
                <a:latin typeface="Times New Roman" panose="02020603050405020304" pitchFamily="18" charset="0"/>
                <a:ea typeface="宋体" panose="02010600030101010101" pitchFamily="2" charset="-122"/>
              </a:rPr>
              <a:t>2</a:t>
            </a:r>
            <a:r>
              <a:rPr kumimoji="1" lang="zh-CN" altLang="en-US" sz="2400" b="1">
                <a:latin typeface="宋体" panose="02010600030101010101" pitchFamily="2" charset="-122"/>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3</a:t>
            </a:r>
            <a:r>
              <a:rPr kumimoji="1" lang="zh-CN" altLang="en-US" sz="2400" b="1">
                <a:latin typeface="宋体" panose="02010600030101010101" pitchFamily="2" charset="-122"/>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4,……</a:t>
            </a:r>
            <a:r>
              <a:rPr kumimoji="1" lang="zh-CN" altLang="en-US" sz="2400" b="1">
                <a:latin typeface="宋体" panose="02010600030101010101" pitchFamily="2" charset="-122"/>
                <a:ea typeface="宋体" panose="02010600030101010101" pitchFamily="2" charset="-122"/>
              </a:rPr>
              <a:t>表示</a:t>
            </a:r>
            <a:r>
              <a:rPr kumimoji="1" lang="zh-CN" altLang="en-US" sz="2400" b="1">
                <a:latin typeface="Times New Roman" panose="02020603050405020304" pitchFamily="18" charset="0"/>
                <a:ea typeface="宋体" panose="02010600030101010101" pitchFamily="2" charset="-122"/>
              </a:rPr>
              <a:t> </a:t>
            </a:r>
          </a:p>
        </p:txBody>
      </p:sp>
      <p:sp>
        <p:nvSpPr>
          <p:cNvPr id="151556" name="Rectangle 4">
            <a:extLst>
              <a:ext uri="{FF2B5EF4-FFF2-40B4-BE49-F238E27FC236}">
                <a16:creationId xmlns:a16="http://schemas.microsoft.com/office/drawing/2014/main" id="{41D06CCB-C622-4E7B-9BC6-746174410F8E}"/>
              </a:ext>
            </a:extLst>
          </p:cNvPr>
          <p:cNvSpPr>
            <a:spLocks noChangeArrowheads="1"/>
          </p:cNvSpPr>
          <p:nvPr/>
        </p:nvSpPr>
        <p:spPr bwMode="auto">
          <a:xfrm>
            <a:off x="381000" y="1752600"/>
            <a:ext cx="838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宋体" panose="02010600030101010101" pitchFamily="2" charset="-122"/>
              </a:rPr>
              <a:t>b   </a:t>
            </a:r>
            <a:r>
              <a:rPr kumimoji="1" lang="zh-CN" altLang="en-US" sz="2400" b="1">
                <a:latin typeface="Times New Roman" panose="02020603050405020304" pitchFamily="18" charset="0"/>
                <a:ea typeface="宋体" panose="02010600030101010101" pitchFamily="2" charset="-122"/>
              </a:rPr>
              <a:t>母体选择原则（按以下排列次序，排在前面的为母体，排在后面的作为取代基。）</a:t>
            </a:r>
            <a:r>
              <a:rPr kumimoji="1" lang="zh-CN" altLang="en-US" sz="2400" b="1">
                <a:latin typeface="宋体" panose="02010600030101010101" pitchFamily="2" charset="-122"/>
                <a:ea typeface="宋体" panose="02010600030101010101" pitchFamily="2" charset="-122"/>
              </a:rPr>
              <a:t>选择母体的顺序如下：</a:t>
            </a:r>
            <a:r>
              <a:rPr kumimoji="1" lang="zh-CN" altLang="en-US" sz="2400" b="1">
                <a:latin typeface="Times New Roman" panose="02020603050405020304" pitchFamily="18" charset="0"/>
                <a:ea typeface="宋体" panose="02010600030101010101" pitchFamily="2" charset="-122"/>
              </a:rPr>
              <a:t> </a:t>
            </a:r>
          </a:p>
        </p:txBody>
      </p:sp>
      <p:graphicFrame>
        <p:nvGraphicFramePr>
          <p:cNvPr id="168974" name="Object 1038">
            <a:extLst>
              <a:ext uri="{FF2B5EF4-FFF2-40B4-BE49-F238E27FC236}">
                <a16:creationId xmlns:a16="http://schemas.microsoft.com/office/drawing/2014/main" id="{EC95364D-A371-4BC3-BA7B-35CE5D345CF1}"/>
              </a:ext>
            </a:extLst>
          </p:cNvPr>
          <p:cNvGraphicFramePr>
            <a:graphicFrameLocks noChangeAspect="1"/>
          </p:cNvGraphicFramePr>
          <p:nvPr/>
        </p:nvGraphicFramePr>
        <p:xfrm>
          <a:off x="611188" y="2852738"/>
          <a:ext cx="8064500" cy="1109662"/>
        </p:xfrm>
        <a:graphic>
          <a:graphicData uri="http://schemas.openxmlformats.org/presentationml/2006/ole">
            <mc:AlternateContent xmlns:mc="http://schemas.openxmlformats.org/markup-compatibility/2006">
              <mc:Choice xmlns:v="urn:schemas-microsoft-com:vml" Requires="v">
                <p:oleObj spid="_x0000_s20491" name="CS ChemDraw Drawing" r:id="rId3" imgW="5041146" imgH="693189" progId="ChemDraw.Document.6.0">
                  <p:embed/>
                </p:oleObj>
              </mc:Choice>
              <mc:Fallback>
                <p:oleObj name="CS ChemDraw Drawing" r:id="rId3" imgW="5041146" imgH="693189" progId="ChemDraw.Document.6.0">
                  <p:embed/>
                  <p:pic>
                    <p:nvPicPr>
                      <p:cNvPr id="0" name="Object 10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2738"/>
                        <a:ext cx="8064500"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7" name="Object 1041">
            <a:extLst>
              <a:ext uri="{FF2B5EF4-FFF2-40B4-BE49-F238E27FC236}">
                <a16:creationId xmlns:a16="http://schemas.microsoft.com/office/drawing/2014/main" id="{403E7389-C1CB-42EB-BD98-F59257B488D4}"/>
              </a:ext>
            </a:extLst>
          </p:cNvPr>
          <p:cNvGraphicFramePr>
            <a:graphicFrameLocks noChangeAspect="1"/>
          </p:cNvGraphicFramePr>
          <p:nvPr/>
        </p:nvGraphicFramePr>
        <p:xfrm>
          <a:off x="611188" y="4581525"/>
          <a:ext cx="7848600" cy="1819275"/>
        </p:xfrm>
        <a:graphic>
          <a:graphicData uri="http://schemas.openxmlformats.org/presentationml/2006/ole">
            <mc:AlternateContent xmlns:mc="http://schemas.openxmlformats.org/markup-compatibility/2006">
              <mc:Choice xmlns:v="urn:schemas-microsoft-com:vml" Requires="v">
                <p:oleObj spid="_x0000_s20492" name="CS ChemDraw Drawing" r:id="rId5" imgW="5705470" imgH="1322405" progId="ChemDraw.Document.6.0">
                  <p:embed/>
                </p:oleObj>
              </mc:Choice>
              <mc:Fallback>
                <p:oleObj name="CS ChemDraw Drawing" r:id="rId5" imgW="5705470" imgH="1322405" progId="ChemDraw.Document.6.0">
                  <p:embed/>
                  <p:pic>
                    <p:nvPicPr>
                      <p:cNvPr id="0" name="Object 10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581525"/>
                        <a:ext cx="78486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ABF36302-3FAB-4F79-B80D-BD6A63D134A3}"/>
              </a:ext>
            </a:extLst>
          </p:cNvPr>
          <p:cNvSpPr>
            <a:spLocks noGrp="1"/>
          </p:cNvSpPr>
          <p:nvPr>
            <p:ph type="dt" sz="quarter" idx="10"/>
          </p:nvPr>
        </p:nvSpPr>
        <p:spPr/>
        <p:txBody>
          <a:bodyPr/>
          <a:lstStyle/>
          <a:p>
            <a:pPr>
              <a:defRPr/>
            </a:pPr>
            <a:fld id="{6C24DA2B-4184-4AD4-B86A-E85C3E3D557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1AB05884-7FBD-4AA8-9250-9F916BFFCC55}"/>
              </a:ext>
            </a:extLst>
          </p:cNvPr>
          <p:cNvSpPr>
            <a:spLocks noGrp="1"/>
          </p:cNvSpPr>
          <p:nvPr>
            <p:ph type="sldNum" sz="quarter" idx="12"/>
          </p:nvPr>
        </p:nvSpPr>
        <p:spPr/>
        <p:txBody>
          <a:bodyPr/>
          <a:lstStyle/>
          <a:p>
            <a:pPr>
              <a:defRPr/>
            </a:pPr>
            <a:fld id="{5C84FEF5-6AD3-492F-AE70-710519F4F33F}" type="slidenum">
              <a:rPr lang="en-US" altLang="zh-CN"/>
              <a:pPr>
                <a:defRPr/>
              </a:pPr>
              <a:t>18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slide(fromLeft)">
                                      <p:cBhvr>
                                        <p:cTn id="7" dur="500"/>
                                        <p:tgtEl>
                                          <p:spTgt spid="151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1555"/>
                                        </p:tgtEl>
                                        <p:attrNameLst>
                                          <p:attrName>style.visibility</p:attrName>
                                        </p:attrNameLst>
                                      </p:cBhvr>
                                      <p:to>
                                        <p:strVal val="visible"/>
                                      </p:to>
                                    </p:set>
                                    <p:animEffect transition="in" filter="checkerboard(across)">
                                      <p:cBhvr>
                                        <p:cTn id="12" dur="500"/>
                                        <p:tgtEl>
                                          <p:spTgt spid="151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box(in)">
                                      <p:cBhvr>
                                        <p:cTn id="17" dur="500"/>
                                        <p:tgtEl>
                                          <p:spTgt spid="1515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68974"/>
                                        </p:tgtEl>
                                        <p:attrNameLst>
                                          <p:attrName>style.visibility</p:attrName>
                                        </p:attrNameLst>
                                      </p:cBhvr>
                                      <p:to>
                                        <p:strVal val="visible"/>
                                      </p:to>
                                    </p:set>
                                    <p:animEffect transition="in" filter="slide(fromBottom)">
                                      <p:cBhvr>
                                        <p:cTn id="22" dur="500"/>
                                        <p:tgtEl>
                                          <p:spTgt spid="1689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68977"/>
                                        </p:tgtEl>
                                        <p:attrNameLst>
                                          <p:attrName>style.visibility</p:attrName>
                                        </p:attrNameLst>
                                      </p:cBhvr>
                                      <p:to>
                                        <p:strVal val="visible"/>
                                      </p:to>
                                    </p:set>
                                    <p:animEffect transition="in" filter="slide(fromBottom)">
                                      <p:cBhvr>
                                        <p:cTn id="27" dur="500"/>
                                        <p:tgtEl>
                                          <p:spTgt spid="168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5" grpId="0" autoUpdateAnimBg="0"/>
      <p:bldP spid="15155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a:extLst>
              <a:ext uri="{FF2B5EF4-FFF2-40B4-BE49-F238E27FC236}">
                <a16:creationId xmlns:a16="http://schemas.microsoft.com/office/drawing/2014/main" id="{A22E0B59-41A1-4D82-B96B-C1F4F371BBFB}"/>
              </a:ext>
            </a:extLst>
          </p:cNvPr>
          <p:cNvSpPr txBox="1">
            <a:spLocks noChangeArrowheads="1"/>
          </p:cNvSpPr>
          <p:nvPr/>
        </p:nvSpPr>
        <p:spPr bwMode="auto">
          <a:xfrm>
            <a:off x="0" y="1557338"/>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000099"/>
                </a:solidFill>
                <a:latin typeface="Times New Roman" panose="02020603050405020304" pitchFamily="18" charset="0"/>
                <a:ea typeface="宋体" panose="02010600030101010101" pitchFamily="2" charset="-122"/>
              </a:rPr>
              <a:t>（一）亲电取代反应</a:t>
            </a:r>
          </a:p>
        </p:txBody>
      </p:sp>
      <p:sp>
        <p:nvSpPr>
          <p:cNvPr id="155653" name="Rectangle 5">
            <a:extLst>
              <a:ext uri="{FF2B5EF4-FFF2-40B4-BE49-F238E27FC236}">
                <a16:creationId xmlns:a16="http://schemas.microsoft.com/office/drawing/2014/main" id="{93CD3723-2C4F-494B-911B-96C2A7ECC144}"/>
              </a:ext>
            </a:extLst>
          </p:cNvPr>
          <p:cNvSpPr>
            <a:spLocks noChangeArrowheads="1"/>
          </p:cNvSpPr>
          <p:nvPr/>
        </p:nvSpPr>
        <p:spPr bwMode="auto">
          <a:xfrm>
            <a:off x="323850" y="188913"/>
            <a:ext cx="4113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000099"/>
                </a:solidFill>
                <a:latin typeface="宋体" panose="02010600030101010101" pitchFamily="2" charset="-122"/>
                <a:ea typeface="宋体" panose="02010600030101010101" pitchFamily="2" charset="-122"/>
              </a:rPr>
              <a:t>三、单环芳烃的化学性质</a:t>
            </a:r>
          </a:p>
        </p:txBody>
      </p:sp>
      <p:sp>
        <p:nvSpPr>
          <p:cNvPr id="155654" name="Rectangle 6">
            <a:extLst>
              <a:ext uri="{FF2B5EF4-FFF2-40B4-BE49-F238E27FC236}">
                <a16:creationId xmlns:a16="http://schemas.microsoft.com/office/drawing/2014/main" id="{697F0E78-02D3-4AAB-9E1F-B7E34ADE256C}"/>
              </a:ext>
            </a:extLst>
          </p:cNvPr>
          <p:cNvSpPr>
            <a:spLocks noChangeArrowheads="1"/>
          </p:cNvSpPr>
          <p:nvPr/>
        </p:nvSpPr>
        <p:spPr bwMode="auto">
          <a:xfrm>
            <a:off x="0" y="692150"/>
            <a:ext cx="8785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芳烃的化学性质主要是芳香性，即易进行取代反应，而难进行加成和氧化反应</a:t>
            </a:r>
            <a:r>
              <a:rPr lang="zh-CN" altLang="en-US" b="1">
                <a:latin typeface="Arial" panose="020B0604020202020204" pitchFamily="34" charset="0"/>
                <a:ea typeface="宋体" panose="02010600030101010101" pitchFamily="2" charset="-122"/>
              </a:rPr>
              <a:t>。</a:t>
            </a:r>
          </a:p>
        </p:txBody>
      </p:sp>
      <p:sp>
        <p:nvSpPr>
          <p:cNvPr id="155656" name="Rectangle 8">
            <a:extLst>
              <a:ext uri="{FF2B5EF4-FFF2-40B4-BE49-F238E27FC236}">
                <a16:creationId xmlns:a16="http://schemas.microsoft.com/office/drawing/2014/main" id="{CA41A0E0-3F38-40EA-BA9C-A5E41CAC53AA}"/>
              </a:ext>
            </a:extLst>
          </p:cNvPr>
          <p:cNvSpPr>
            <a:spLocks noChangeArrowheads="1"/>
          </p:cNvSpPr>
          <p:nvPr/>
        </p:nvSpPr>
        <p:spPr bwMode="auto">
          <a:xfrm>
            <a:off x="179388" y="2055813"/>
            <a:ext cx="416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rgbClr val="000099"/>
                </a:solidFill>
                <a:latin typeface="Arial" panose="020B0604020202020204" pitchFamily="34" charset="0"/>
                <a:ea typeface="宋体" panose="02010600030101010101" pitchFamily="2" charset="-122"/>
              </a:rPr>
              <a:t>苯环上的亲电取代反应历程：</a:t>
            </a:r>
          </a:p>
        </p:txBody>
      </p:sp>
      <p:sp>
        <p:nvSpPr>
          <p:cNvPr id="155657" name="Text Box 9">
            <a:extLst>
              <a:ext uri="{FF2B5EF4-FFF2-40B4-BE49-F238E27FC236}">
                <a16:creationId xmlns:a16="http://schemas.microsoft.com/office/drawing/2014/main" id="{9C33BB49-5689-4F10-BF90-466A6B63C328}"/>
              </a:ext>
            </a:extLst>
          </p:cNvPr>
          <p:cNvSpPr txBox="1">
            <a:spLocks noChangeArrowheads="1"/>
          </p:cNvSpPr>
          <p:nvPr/>
        </p:nvSpPr>
        <p:spPr bwMode="auto">
          <a:xfrm>
            <a:off x="179388" y="2636838"/>
            <a:ext cx="8713787"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200" b="1">
                <a:solidFill>
                  <a:srgbClr val="000000"/>
                </a:solidFill>
                <a:latin typeface="Times New Roman" panose="02020603050405020304" pitchFamily="18" charset="0"/>
                <a:ea typeface="宋体" panose="02010600030101010101" pitchFamily="2" charset="-122"/>
              </a:rPr>
              <a:t>        </a:t>
            </a:r>
            <a:r>
              <a:rPr kumimoji="1" lang="zh-CN" altLang="en-US" sz="2200" b="1">
                <a:solidFill>
                  <a:srgbClr val="000000"/>
                </a:solidFill>
                <a:latin typeface="Times New Roman" panose="02020603050405020304" pitchFamily="18" charset="0"/>
                <a:ea typeface="宋体" panose="02010600030101010101" pitchFamily="2" charset="-122"/>
              </a:rPr>
              <a:t>苯与亲电试剂 </a:t>
            </a:r>
            <a:r>
              <a:rPr kumimoji="1" lang="en-US" altLang="zh-CN" sz="2200" b="1">
                <a:solidFill>
                  <a:srgbClr val="000000"/>
                </a:solidFill>
                <a:latin typeface="Times New Roman" panose="02020603050405020304" pitchFamily="18" charset="0"/>
                <a:ea typeface="宋体" panose="02010600030101010101" pitchFamily="2" charset="-122"/>
              </a:rPr>
              <a:t>E</a:t>
            </a:r>
            <a:r>
              <a:rPr kumimoji="1" lang="en-US" altLang="zh-CN" sz="2200" b="1" baseline="30000">
                <a:solidFill>
                  <a:srgbClr val="000000"/>
                </a:solidFill>
                <a:latin typeface="Times New Roman" panose="02020603050405020304" pitchFamily="18" charset="0"/>
                <a:ea typeface="宋体" panose="02010600030101010101" pitchFamily="2" charset="-122"/>
              </a:rPr>
              <a:t>+</a:t>
            </a:r>
            <a:r>
              <a:rPr kumimoji="1" lang="zh-CN" altLang="en-US" sz="2200" b="1">
                <a:solidFill>
                  <a:srgbClr val="000000"/>
                </a:solidFill>
                <a:latin typeface="Times New Roman" panose="02020603050405020304" pitchFamily="18" charset="0"/>
                <a:ea typeface="宋体" panose="02010600030101010101" pitchFamily="2" charset="-122"/>
              </a:rPr>
              <a:t>作用时，首先与离域的</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电子作用，生成</a:t>
            </a:r>
            <a:r>
              <a:rPr kumimoji="1" lang="en-US" altLang="zh-CN" sz="2200" b="1" i="1">
                <a:solidFill>
                  <a:srgbClr val="000000"/>
                </a:solidFill>
                <a:latin typeface="Times New Roman" panose="02020603050405020304" pitchFamily="18" charset="0"/>
                <a:ea typeface="宋体" panose="02010600030101010101" pitchFamily="2" charset="-122"/>
              </a:rPr>
              <a:t>π- </a:t>
            </a:r>
            <a:r>
              <a:rPr kumimoji="1" lang="zh-CN" altLang="en-US" sz="2200" b="1">
                <a:solidFill>
                  <a:srgbClr val="000000"/>
                </a:solidFill>
                <a:latin typeface="Times New Roman" panose="02020603050405020304" pitchFamily="18" charset="0"/>
                <a:ea typeface="宋体" panose="02010600030101010101" pitchFamily="2" charset="-122"/>
              </a:rPr>
              <a:t>络合物，进而从苯环的</a:t>
            </a:r>
            <a:r>
              <a:rPr kumimoji="1" lang="en-US" altLang="zh-CN" sz="2200" b="1" i="1">
                <a:solidFill>
                  <a:srgbClr val="000000"/>
                </a:solidFill>
                <a:latin typeface="Times New Roman" panose="02020603050405020304" pitchFamily="18" charset="0"/>
                <a:ea typeface="宋体" panose="02010600030101010101" pitchFamily="2" charset="-122"/>
              </a:rPr>
              <a:t>π- </a:t>
            </a:r>
            <a:r>
              <a:rPr kumimoji="1" lang="zh-CN" altLang="en-US" sz="2200" b="1">
                <a:solidFill>
                  <a:srgbClr val="000000"/>
                </a:solidFill>
                <a:latin typeface="Times New Roman" panose="02020603050405020304" pitchFamily="18" charset="0"/>
                <a:ea typeface="宋体" panose="02010600030101010101" pitchFamily="2" charset="-122"/>
              </a:rPr>
              <a:t>体系获得两个</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电子，与苯环的一个碳原子形成</a:t>
            </a:r>
            <a:r>
              <a:rPr kumimoji="1" lang="en-US" altLang="zh-CN" sz="2200" b="1">
                <a:solidFill>
                  <a:srgbClr val="000000"/>
                </a:solidFill>
                <a:latin typeface="Times New Roman" panose="02020603050405020304" pitchFamily="18" charset="0"/>
                <a:ea typeface="宋体" panose="02010600030101010101" pitchFamily="2" charset="-122"/>
              </a:rPr>
              <a:t>σ- </a:t>
            </a:r>
            <a:r>
              <a:rPr kumimoji="1" lang="zh-CN" altLang="en-US" sz="2200" b="1">
                <a:solidFill>
                  <a:srgbClr val="000000"/>
                </a:solidFill>
                <a:latin typeface="Times New Roman" panose="02020603050405020304" pitchFamily="18" charset="0"/>
                <a:ea typeface="宋体" panose="02010600030101010101" pitchFamily="2" charset="-122"/>
              </a:rPr>
              <a:t>络合物，</a:t>
            </a:r>
            <a:r>
              <a:rPr kumimoji="1" lang="en-US" altLang="zh-CN" sz="2200" b="1">
                <a:solidFill>
                  <a:srgbClr val="000000"/>
                </a:solidFill>
                <a:latin typeface="Times New Roman" panose="02020603050405020304" pitchFamily="18" charset="0"/>
                <a:ea typeface="宋体" panose="02010600030101010101" pitchFamily="2" charset="-122"/>
              </a:rPr>
              <a:t>σ- </a:t>
            </a:r>
            <a:r>
              <a:rPr kumimoji="1" lang="zh-CN" altLang="en-US" sz="2200" b="1">
                <a:solidFill>
                  <a:srgbClr val="000000"/>
                </a:solidFill>
                <a:latin typeface="Times New Roman" panose="02020603050405020304" pitchFamily="18" charset="0"/>
                <a:ea typeface="宋体" panose="02010600030101010101" pitchFamily="2" charset="-122"/>
              </a:rPr>
              <a:t>络合物的能量比苯高，不稳定，容易失去一个质子，结果又形成了六个</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电子离域的闭合共轭体系。</a:t>
            </a:r>
          </a:p>
        </p:txBody>
      </p:sp>
      <p:graphicFrame>
        <p:nvGraphicFramePr>
          <p:cNvPr id="155660" name="Object 12">
            <a:extLst>
              <a:ext uri="{FF2B5EF4-FFF2-40B4-BE49-F238E27FC236}">
                <a16:creationId xmlns:a16="http://schemas.microsoft.com/office/drawing/2014/main" id="{D8B6EC01-3F5C-49CB-8113-40507C39D7E0}"/>
              </a:ext>
            </a:extLst>
          </p:cNvPr>
          <p:cNvGraphicFramePr>
            <a:graphicFrameLocks noChangeAspect="1"/>
          </p:cNvGraphicFramePr>
          <p:nvPr/>
        </p:nvGraphicFramePr>
        <p:xfrm>
          <a:off x="971550" y="4149725"/>
          <a:ext cx="7127875" cy="1973263"/>
        </p:xfrm>
        <a:graphic>
          <a:graphicData uri="http://schemas.openxmlformats.org/presentationml/2006/ole">
            <mc:AlternateContent xmlns:mc="http://schemas.openxmlformats.org/markup-compatibility/2006">
              <mc:Choice xmlns:v="urn:schemas-microsoft-com:vml" Requires="v">
                <p:oleObj spid="_x0000_s21520" name="CS ChemDraw Drawing" r:id="rId3" imgW="5101882" imgH="1412292" progId="ChemDraw.Document.6.0">
                  <p:embed/>
                </p:oleObj>
              </mc:Choice>
              <mc:Fallback>
                <p:oleObj name="CS ChemDraw Drawing" r:id="rId3" imgW="5101882" imgH="1412292" progId="ChemDraw.Document.6.0">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149725"/>
                        <a:ext cx="7127875"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12" name="组合 124">
            <a:extLst>
              <a:ext uri="{FF2B5EF4-FFF2-40B4-BE49-F238E27FC236}">
                <a16:creationId xmlns:a16="http://schemas.microsoft.com/office/drawing/2014/main" id="{E8A5E91E-2363-40D9-ABBE-3F7526AE515D}"/>
              </a:ext>
            </a:extLst>
          </p:cNvPr>
          <p:cNvGrpSpPr>
            <a:grpSpLocks/>
          </p:cNvGrpSpPr>
          <p:nvPr/>
        </p:nvGrpSpPr>
        <p:grpSpPr bwMode="auto">
          <a:xfrm>
            <a:off x="3863975" y="1554163"/>
            <a:ext cx="1644650" cy="460375"/>
            <a:chOff x="6905824" y="1418727"/>
            <a:chExt cx="1643486" cy="461844"/>
          </a:xfrm>
        </p:grpSpPr>
        <p:pic>
          <p:nvPicPr>
            <p:cNvPr id="21516" name="Picture 27">
              <a:extLst>
                <a:ext uri="{FF2B5EF4-FFF2-40B4-BE49-F238E27FC236}">
                  <a16:creationId xmlns:a16="http://schemas.microsoft.com/office/drawing/2014/main" id="{D20CA381-CFE8-49E7-A65F-187FCE8775EF}"/>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905824" y="1418728"/>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7" name="Picture 27">
              <a:extLst>
                <a:ext uri="{FF2B5EF4-FFF2-40B4-BE49-F238E27FC236}">
                  <a16:creationId xmlns:a16="http://schemas.microsoft.com/office/drawing/2014/main" id="{08E44BE5-303A-4034-867B-B18312C29583}"/>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99590" y="1418727"/>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8" name="Picture 27">
              <a:extLst>
                <a:ext uri="{FF2B5EF4-FFF2-40B4-BE49-F238E27FC236}">
                  <a16:creationId xmlns:a16="http://schemas.microsoft.com/office/drawing/2014/main" id="{02D834F0-D340-473B-A441-8D317FEEEE4B}"/>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060321" y="1418728"/>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513" name="Text Box 113">
            <a:extLst>
              <a:ext uri="{FF2B5EF4-FFF2-40B4-BE49-F238E27FC236}">
                <a16:creationId xmlns:a16="http://schemas.microsoft.com/office/drawing/2014/main" id="{D78AEEC9-6B86-46E4-AC30-9C16E28B0BF3}"/>
              </a:ext>
            </a:extLst>
          </p:cNvPr>
          <p:cNvSpPr txBox="1">
            <a:spLocks noChangeArrowheads="1"/>
          </p:cNvSpPr>
          <p:nvPr/>
        </p:nvSpPr>
        <p:spPr bwMode="auto">
          <a:xfrm>
            <a:off x="4068763" y="2054225"/>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990033"/>
                </a:solidFill>
                <a:latin typeface="Arial" panose="020B0604020202020204" pitchFamily="34" charset="0"/>
                <a:ea typeface="黑体" panose="02010609060101010101" pitchFamily="49" charset="-122"/>
              </a:rPr>
              <a:t>加成－消除机理</a:t>
            </a:r>
          </a:p>
        </p:txBody>
      </p:sp>
      <p:sp>
        <p:nvSpPr>
          <p:cNvPr id="2" name="日期占位符 1">
            <a:extLst>
              <a:ext uri="{FF2B5EF4-FFF2-40B4-BE49-F238E27FC236}">
                <a16:creationId xmlns:a16="http://schemas.microsoft.com/office/drawing/2014/main" id="{FA5F048E-92F7-4CEA-8D58-62186F02AF2F}"/>
              </a:ext>
            </a:extLst>
          </p:cNvPr>
          <p:cNvSpPr>
            <a:spLocks noGrp="1"/>
          </p:cNvSpPr>
          <p:nvPr>
            <p:ph type="dt" sz="quarter" idx="10"/>
          </p:nvPr>
        </p:nvSpPr>
        <p:spPr/>
        <p:txBody>
          <a:bodyPr/>
          <a:lstStyle/>
          <a:p>
            <a:pPr>
              <a:defRPr/>
            </a:pPr>
            <a:fld id="{6B311081-203B-4B5D-8A40-47C41E93F51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6919F1E4-BECF-409F-B959-6BB5BD79C50F}"/>
              </a:ext>
            </a:extLst>
          </p:cNvPr>
          <p:cNvSpPr>
            <a:spLocks noGrp="1"/>
          </p:cNvSpPr>
          <p:nvPr>
            <p:ph type="sldNum" sz="quarter" idx="12"/>
          </p:nvPr>
        </p:nvSpPr>
        <p:spPr/>
        <p:txBody>
          <a:bodyPr/>
          <a:lstStyle/>
          <a:p>
            <a:pPr>
              <a:defRPr/>
            </a:pPr>
            <a:fld id="{31A63231-EA8D-4D24-AE91-63C6C08AD362}" type="slidenum">
              <a:rPr lang="en-US" altLang="zh-CN"/>
              <a:pPr>
                <a:defRPr/>
              </a:pPr>
              <a:t>19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slide(fromBottom)">
                                      <p:cBhvr>
                                        <p:cTn id="7" dur="500"/>
                                        <p:tgtEl>
                                          <p:spTgt spid="155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5654"/>
                                        </p:tgtEl>
                                        <p:attrNameLst>
                                          <p:attrName>style.visibility</p:attrName>
                                        </p:attrNameLst>
                                      </p:cBhvr>
                                      <p:to>
                                        <p:strVal val="visible"/>
                                      </p:to>
                                    </p:set>
                                    <p:animEffect transition="in" filter="slide(fromBottom)">
                                      <p:cBhvr>
                                        <p:cTn id="12" dur="500"/>
                                        <p:tgtEl>
                                          <p:spTgt spid="1556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5650"/>
                                        </p:tgtEl>
                                        <p:attrNameLst>
                                          <p:attrName>style.visibility</p:attrName>
                                        </p:attrNameLst>
                                      </p:cBhvr>
                                      <p:to>
                                        <p:strVal val="visible"/>
                                      </p:to>
                                    </p:set>
                                    <p:animEffect transition="in" filter="slide(fromBottom)">
                                      <p:cBhvr>
                                        <p:cTn id="17" dur="500"/>
                                        <p:tgtEl>
                                          <p:spTgt spid="1556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5656"/>
                                        </p:tgtEl>
                                        <p:attrNameLst>
                                          <p:attrName>style.visibility</p:attrName>
                                        </p:attrNameLst>
                                      </p:cBhvr>
                                      <p:to>
                                        <p:strVal val="visible"/>
                                      </p:to>
                                    </p:set>
                                    <p:animEffect transition="in" filter="slide(fromBottom)">
                                      <p:cBhvr>
                                        <p:cTn id="22" dur="500"/>
                                        <p:tgtEl>
                                          <p:spTgt spid="15565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5657"/>
                                        </p:tgtEl>
                                        <p:attrNameLst>
                                          <p:attrName>style.visibility</p:attrName>
                                        </p:attrNameLst>
                                      </p:cBhvr>
                                      <p:to>
                                        <p:strVal val="visible"/>
                                      </p:to>
                                    </p:set>
                                    <p:animEffect transition="in" filter="slide(fromBottom)">
                                      <p:cBhvr>
                                        <p:cTn id="27" dur="500"/>
                                        <p:tgtEl>
                                          <p:spTgt spid="1556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55660"/>
                                        </p:tgtEl>
                                        <p:attrNameLst>
                                          <p:attrName>style.visibility</p:attrName>
                                        </p:attrNameLst>
                                      </p:cBhvr>
                                      <p:to>
                                        <p:strVal val="visible"/>
                                      </p:to>
                                    </p:set>
                                    <p:animEffect transition="in" filter="slide(fromBottom)">
                                      <p:cBhvr>
                                        <p:cTn id="32" dur="500"/>
                                        <p:tgtEl>
                                          <p:spTgt spid="15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3" grpId="0"/>
      <p:bldP spid="155654" grpId="0"/>
      <p:bldP spid="155656" grpId="0"/>
      <p:bldP spid="1556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BA946BE7-25B0-476D-8407-5F9D93473D5B}"/>
              </a:ext>
            </a:extLst>
          </p:cNvPr>
          <p:cNvSpPr txBox="1">
            <a:spLocks noChangeArrowheads="1"/>
          </p:cNvSpPr>
          <p:nvPr/>
        </p:nvSpPr>
        <p:spPr bwMode="auto">
          <a:xfrm>
            <a:off x="214313" y="915988"/>
            <a:ext cx="88106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20000"/>
              </a:spcBef>
            </a:pPr>
            <a:r>
              <a:rPr lang="zh-CN" altLang="en-US" sz="2400" b="1"/>
              <a:t>芳香化合物原指：从香精油、香树脂中获得的</a:t>
            </a:r>
            <a:r>
              <a:rPr lang="zh-CN" altLang="en-US" sz="2400" b="1">
                <a:solidFill>
                  <a:srgbClr val="CC0099"/>
                </a:solidFill>
              </a:rPr>
              <a:t>有香气的化合物</a:t>
            </a:r>
            <a:r>
              <a:rPr lang="zh-CN" altLang="en-US" sz="2400" b="1"/>
              <a:t>。</a:t>
            </a:r>
          </a:p>
        </p:txBody>
      </p:sp>
      <p:sp>
        <p:nvSpPr>
          <p:cNvPr id="4099" name="Text Box 3">
            <a:extLst>
              <a:ext uri="{FF2B5EF4-FFF2-40B4-BE49-F238E27FC236}">
                <a16:creationId xmlns:a16="http://schemas.microsoft.com/office/drawing/2014/main" id="{FA267FF2-A8A6-441B-8707-421DA1A5C881}"/>
              </a:ext>
            </a:extLst>
          </p:cNvPr>
          <p:cNvSpPr txBox="1">
            <a:spLocks noChangeArrowheads="1"/>
          </p:cNvSpPr>
          <p:nvPr/>
        </p:nvSpPr>
        <p:spPr bwMode="auto">
          <a:xfrm>
            <a:off x="3408363" y="1597025"/>
            <a:ext cx="2687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却不加成，氧化</a:t>
            </a:r>
          </a:p>
        </p:txBody>
      </p:sp>
      <p:sp>
        <p:nvSpPr>
          <p:cNvPr id="4100" name="Text Box 4">
            <a:extLst>
              <a:ext uri="{FF2B5EF4-FFF2-40B4-BE49-F238E27FC236}">
                <a16:creationId xmlns:a16="http://schemas.microsoft.com/office/drawing/2014/main" id="{83D32492-C5DD-473B-865E-96794836F126}"/>
              </a:ext>
            </a:extLst>
          </p:cNvPr>
          <p:cNvSpPr txBox="1">
            <a:spLocks noChangeArrowheads="1"/>
          </p:cNvSpPr>
          <p:nvPr/>
        </p:nvSpPr>
        <p:spPr bwMode="auto">
          <a:xfrm>
            <a:off x="3586163" y="2138363"/>
            <a:ext cx="206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易发生取代</a:t>
            </a:r>
          </a:p>
        </p:txBody>
      </p:sp>
      <p:sp>
        <p:nvSpPr>
          <p:cNvPr id="4101" name="Text Box 5">
            <a:extLst>
              <a:ext uri="{FF2B5EF4-FFF2-40B4-BE49-F238E27FC236}">
                <a16:creationId xmlns:a16="http://schemas.microsoft.com/office/drawing/2014/main" id="{45F3406C-E9C4-4830-95B5-CFA3505AC0E7}"/>
              </a:ext>
            </a:extLst>
          </p:cNvPr>
          <p:cNvSpPr txBox="1">
            <a:spLocks noChangeArrowheads="1"/>
          </p:cNvSpPr>
          <p:nvPr/>
        </p:nvSpPr>
        <p:spPr bwMode="auto">
          <a:xfrm>
            <a:off x="1916113" y="1870075"/>
            <a:ext cx="1474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000" b="1">
                <a:solidFill>
                  <a:srgbClr val="660066"/>
                </a:solidFill>
              </a:rPr>
              <a:t>高度不饱和</a:t>
            </a:r>
          </a:p>
        </p:txBody>
      </p:sp>
      <p:sp>
        <p:nvSpPr>
          <p:cNvPr id="4102" name="Text Box 6">
            <a:extLst>
              <a:ext uri="{FF2B5EF4-FFF2-40B4-BE49-F238E27FC236}">
                <a16:creationId xmlns:a16="http://schemas.microsoft.com/office/drawing/2014/main" id="{5AAF9CCE-DC40-451A-B27D-E1ACD9862461}"/>
              </a:ext>
            </a:extLst>
          </p:cNvPr>
          <p:cNvSpPr txBox="1">
            <a:spLocks noChangeArrowheads="1"/>
          </p:cNvSpPr>
          <p:nvPr/>
        </p:nvSpPr>
        <p:spPr bwMode="auto">
          <a:xfrm>
            <a:off x="5943600" y="1597025"/>
            <a:ext cx="26876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区别于脂肪族</a:t>
            </a:r>
          </a:p>
          <a:p>
            <a:r>
              <a:rPr lang="zh-CN" altLang="en-US" sz="2400" b="1"/>
              <a:t>化合物</a:t>
            </a:r>
            <a:r>
              <a:rPr lang="zh-CN" altLang="en-US" sz="2400" b="1">
                <a:sym typeface="Wingdings" panose="05000000000000000000" pitchFamily="2" charset="2"/>
              </a:rPr>
              <a:t>另归一类</a:t>
            </a:r>
            <a:endParaRPr lang="zh-CN" altLang="en-US" sz="2400" b="1"/>
          </a:p>
        </p:txBody>
      </p:sp>
      <p:sp>
        <p:nvSpPr>
          <p:cNvPr id="4103" name="AutoShape 7">
            <a:extLst>
              <a:ext uri="{FF2B5EF4-FFF2-40B4-BE49-F238E27FC236}">
                <a16:creationId xmlns:a16="http://schemas.microsoft.com/office/drawing/2014/main" id="{EF47FF37-D17B-4D06-A607-EB826A21C22F}"/>
              </a:ext>
            </a:extLst>
          </p:cNvPr>
          <p:cNvSpPr>
            <a:spLocks/>
          </p:cNvSpPr>
          <p:nvPr/>
        </p:nvSpPr>
        <p:spPr bwMode="auto">
          <a:xfrm>
            <a:off x="3408363" y="1752600"/>
            <a:ext cx="71437" cy="673100"/>
          </a:xfrm>
          <a:prstGeom prst="leftBrace">
            <a:avLst>
              <a:gd name="adj1" fmla="val 503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04" name="AutoShape 8">
            <a:extLst>
              <a:ext uri="{FF2B5EF4-FFF2-40B4-BE49-F238E27FC236}">
                <a16:creationId xmlns:a16="http://schemas.microsoft.com/office/drawing/2014/main" id="{1A03C637-1789-46C8-B23A-E726B112BE6B}"/>
              </a:ext>
            </a:extLst>
          </p:cNvPr>
          <p:cNvSpPr>
            <a:spLocks/>
          </p:cNvSpPr>
          <p:nvPr/>
        </p:nvSpPr>
        <p:spPr bwMode="auto">
          <a:xfrm>
            <a:off x="5775325" y="1717675"/>
            <a:ext cx="71438" cy="682625"/>
          </a:xfrm>
          <a:prstGeom prst="rightBrace">
            <a:avLst>
              <a:gd name="adj1" fmla="val 5737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05" name="Text Box 9">
            <a:extLst>
              <a:ext uri="{FF2B5EF4-FFF2-40B4-BE49-F238E27FC236}">
                <a16:creationId xmlns:a16="http://schemas.microsoft.com/office/drawing/2014/main" id="{8E494A0E-3573-459D-895B-013AC82C6C91}"/>
              </a:ext>
            </a:extLst>
          </p:cNvPr>
          <p:cNvSpPr txBox="1">
            <a:spLocks noChangeArrowheads="1"/>
          </p:cNvSpPr>
          <p:nvPr/>
        </p:nvSpPr>
        <p:spPr bwMode="auto">
          <a:xfrm>
            <a:off x="1916113" y="2555875"/>
            <a:ext cx="1474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000" b="1">
                <a:solidFill>
                  <a:srgbClr val="660066"/>
                </a:solidFill>
              </a:rPr>
              <a:t>特殊稳定性</a:t>
            </a:r>
          </a:p>
        </p:txBody>
      </p:sp>
      <p:sp>
        <p:nvSpPr>
          <p:cNvPr id="4106" name="AutoShape 10">
            <a:extLst>
              <a:ext uri="{FF2B5EF4-FFF2-40B4-BE49-F238E27FC236}">
                <a16:creationId xmlns:a16="http://schemas.microsoft.com/office/drawing/2014/main" id="{C812DC45-5357-4FBC-93A2-438A2483F846}"/>
              </a:ext>
            </a:extLst>
          </p:cNvPr>
          <p:cNvSpPr>
            <a:spLocks/>
          </p:cNvSpPr>
          <p:nvPr/>
        </p:nvSpPr>
        <p:spPr bwMode="auto">
          <a:xfrm>
            <a:off x="1844675" y="2101850"/>
            <a:ext cx="71438" cy="792163"/>
          </a:xfrm>
          <a:prstGeom prst="leftBrace">
            <a:avLst>
              <a:gd name="adj1" fmla="val 9240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07" name="Text Box 11">
            <a:extLst>
              <a:ext uri="{FF2B5EF4-FFF2-40B4-BE49-F238E27FC236}">
                <a16:creationId xmlns:a16="http://schemas.microsoft.com/office/drawing/2014/main" id="{96681335-F7B7-44EB-99B7-E2B6A6BF2AD4}"/>
              </a:ext>
            </a:extLst>
          </p:cNvPr>
          <p:cNvSpPr txBox="1">
            <a:spLocks noChangeArrowheads="1"/>
          </p:cNvSpPr>
          <p:nvPr/>
        </p:nvSpPr>
        <p:spPr bwMode="auto">
          <a:xfrm>
            <a:off x="1023938" y="22828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特性</a:t>
            </a:r>
          </a:p>
        </p:txBody>
      </p:sp>
      <p:sp>
        <p:nvSpPr>
          <p:cNvPr id="4108" name="Text Box 12">
            <a:extLst>
              <a:ext uri="{FF2B5EF4-FFF2-40B4-BE49-F238E27FC236}">
                <a16:creationId xmlns:a16="http://schemas.microsoft.com/office/drawing/2014/main" id="{EBB02C4C-544B-482F-A3C8-C3A75603E01C}"/>
              </a:ext>
            </a:extLst>
          </p:cNvPr>
          <p:cNvSpPr txBox="1">
            <a:spLocks noChangeArrowheads="1"/>
          </p:cNvSpPr>
          <p:nvPr/>
        </p:nvSpPr>
        <p:spPr bwMode="auto">
          <a:xfrm>
            <a:off x="552450" y="3074988"/>
            <a:ext cx="53879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后来发现</a:t>
            </a:r>
            <a:r>
              <a:rPr lang="en-US" altLang="zh-CN" sz="2400" b="1"/>
              <a:t>——</a:t>
            </a:r>
            <a:r>
              <a:rPr lang="zh-CN" altLang="en-US" sz="2400" b="1"/>
              <a:t>都是</a:t>
            </a:r>
            <a:r>
              <a:rPr lang="zh-CN" altLang="en-US" sz="2400" b="1">
                <a:solidFill>
                  <a:srgbClr val="CC0099"/>
                </a:solidFill>
              </a:rPr>
              <a:t>苯及其衍生物</a:t>
            </a:r>
          </a:p>
        </p:txBody>
      </p:sp>
      <p:sp>
        <p:nvSpPr>
          <p:cNvPr id="4109" name="Text Box 13">
            <a:extLst>
              <a:ext uri="{FF2B5EF4-FFF2-40B4-BE49-F238E27FC236}">
                <a16:creationId xmlns:a16="http://schemas.microsoft.com/office/drawing/2014/main" id="{ACC34244-59F6-4F3C-A468-6D7166DA3275}"/>
              </a:ext>
            </a:extLst>
          </p:cNvPr>
          <p:cNvSpPr txBox="1">
            <a:spLocks noChangeArrowheads="1"/>
          </p:cNvSpPr>
          <p:nvPr/>
        </p:nvSpPr>
        <p:spPr bwMode="auto">
          <a:xfrm>
            <a:off x="539750" y="4083050"/>
            <a:ext cx="388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用分子轨道研究其结构</a:t>
            </a:r>
          </a:p>
        </p:txBody>
      </p:sp>
      <p:sp>
        <p:nvSpPr>
          <p:cNvPr id="4110" name="Text Box 14">
            <a:extLst>
              <a:ext uri="{FF2B5EF4-FFF2-40B4-BE49-F238E27FC236}">
                <a16:creationId xmlns:a16="http://schemas.microsoft.com/office/drawing/2014/main" id="{B310D6A1-617F-4281-9DD9-3CDCA81B9059}"/>
              </a:ext>
            </a:extLst>
          </p:cNvPr>
          <p:cNvSpPr txBox="1">
            <a:spLocks noChangeArrowheads="1"/>
          </p:cNvSpPr>
          <p:nvPr/>
        </p:nvSpPr>
        <p:spPr bwMode="auto">
          <a:xfrm>
            <a:off x="539750" y="4943475"/>
            <a:ext cx="72215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本质：平面环状结构，环上具有由</a:t>
            </a:r>
            <a:r>
              <a:rPr lang="en-US" altLang="zh-CN" sz="2400" b="1">
                <a:solidFill>
                  <a:srgbClr val="CC0099"/>
                </a:solidFill>
              </a:rPr>
              <a:t>4n+2</a:t>
            </a:r>
            <a:r>
              <a:rPr lang="zh-CN" altLang="en-US" sz="2400" b="1">
                <a:solidFill>
                  <a:srgbClr val="CC0099"/>
                </a:solidFill>
              </a:rPr>
              <a:t>个</a:t>
            </a:r>
            <a:r>
              <a:rPr lang="en-US" altLang="zh-CN" sz="2400" b="1">
                <a:solidFill>
                  <a:srgbClr val="CC0099"/>
                </a:solidFill>
              </a:rPr>
              <a:t>p</a:t>
            </a:r>
            <a:r>
              <a:rPr lang="zh-CN" altLang="en-US" sz="2400" b="1">
                <a:solidFill>
                  <a:srgbClr val="CC0099"/>
                </a:solidFill>
              </a:rPr>
              <a:t>电子</a:t>
            </a:r>
          </a:p>
          <a:p>
            <a:r>
              <a:rPr lang="zh-CN" altLang="en-US" sz="2400" b="1">
                <a:solidFill>
                  <a:srgbClr val="CC0099"/>
                </a:solidFill>
              </a:rPr>
              <a:t>             组成的电子环流</a:t>
            </a:r>
          </a:p>
        </p:txBody>
      </p:sp>
      <p:sp>
        <p:nvSpPr>
          <p:cNvPr id="4111" name="Text Box 15">
            <a:extLst>
              <a:ext uri="{FF2B5EF4-FFF2-40B4-BE49-F238E27FC236}">
                <a16:creationId xmlns:a16="http://schemas.microsoft.com/office/drawing/2014/main" id="{57DE87C6-681D-4F61-B6E4-437E01CA3420}"/>
              </a:ext>
            </a:extLst>
          </p:cNvPr>
          <p:cNvSpPr txBox="1">
            <a:spLocks noChangeArrowheads="1"/>
          </p:cNvSpPr>
          <p:nvPr/>
        </p:nvSpPr>
        <p:spPr bwMode="auto">
          <a:xfrm>
            <a:off x="565150" y="6089650"/>
            <a:ext cx="8243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t>不含苯环，而且有上述结构特点和性质</a:t>
            </a:r>
            <a:r>
              <a:rPr lang="zh-CN" altLang="en-US" sz="2400" b="1">
                <a:sym typeface="Wingdings" panose="05000000000000000000" pitchFamily="2" charset="2"/>
              </a:rPr>
              <a:t></a:t>
            </a:r>
            <a:r>
              <a:rPr lang="zh-CN" altLang="en-US" sz="2400">
                <a:sym typeface="Wingdings" panose="05000000000000000000" pitchFamily="2" charset="2"/>
              </a:rPr>
              <a:t> </a:t>
            </a:r>
            <a:r>
              <a:rPr lang="zh-CN" altLang="en-US" sz="2400" b="1">
                <a:solidFill>
                  <a:srgbClr val="CC0099"/>
                </a:solidFill>
                <a:sym typeface="Wingdings" panose="05000000000000000000" pitchFamily="2" charset="2"/>
              </a:rPr>
              <a:t>非苯类芳香化合物</a:t>
            </a:r>
            <a:endParaRPr lang="zh-CN" altLang="en-US" sz="2400" b="1">
              <a:solidFill>
                <a:srgbClr val="CC0099"/>
              </a:solidFill>
            </a:endParaRPr>
          </a:p>
        </p:txBody>
      </p:sp>
      <p:sp>
        <p:nvSpPr>
          <p:cNvPr id="4112" name="AutoShape 16">
            <a:extLst>
              <a:ext uri="{FF2B5EF4-FFF2-40B4-BE49-F238E27FC236}">
                <a16:creationId xmlns:a16="http://schemas.microsoft.com/office/drawing/2014/main" id="{0D4ECC2B-9EA6-420D-895C-8C3F532E3A32}"/>
              </a:ext>
            </a:extLst>
          </p:cNvPr>
          <p:cNvSpPr>
            <a:spLocks noChangeArrowheads="1"/>
          </p:cNvSpPr>
          <p:nvPr/>
        </p:nvSpPr>
        <p:spPr bwMode="auto">
          <a:xfrm>
            <a:off x="755650" y="1779588"/>
            <a:ext cx="144463" cy="1295400"/>
          </a:xfrm>
          <a:prstGeom prst="downArrow">
            <a:avLst>
              <a:gd name="adj1" fmla="val 50000"/>
              <a:gd name="adj2" fmla="val 22417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13" name="AutoShape 17">
            <a:extLst>
              <a:ext uri="{FF2B5EF4-FFF2-40B4-BE49-F238E27FC236}">
                <a16:creationId xmlns:a16="http://schemas.microsoft.com/office/drawing/2014/main" id="{CED91033-DB97-4AB9-9047-09D0F4400B3E}"/>
              </a:ext>
            </a:extLst>
          </p:cNvPr>
          <p:cNvSpPr>
            <a:spLocks noChangeArrowheads="1"/>
          </p:cNvSpPr>
          <p:nvPr/>
        </p:nvSpPr>
        <p:spPr bwMode="auto">
          <a:xfrm>
            <a:off x="755650" y="3651250"/>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14" name="AutoShape 18">
            <a:extLst>
              <a:ext uri="{FF2B5EF4-FFF2-40B4-BE49-F238E27FC236}">
                <a16:creationId xmlns:a16="http://schemas.microsoft.com/office/drawing/2014/main" id="{B3C4C7CB-BA3D-4645-B29F-528666233A7B}"/>
              </a:ext>
            </a:extLst>
          </p:cNvPr>
          <p:cNvSpPr>
            <a:spLocks noChangeArrowheads="1"/>
          </p:cNvSpPr>
          <p:nvPr/>
        </p:nvSpPr>
        <p:spPr bwMode="auto">
          <a:xfrm>
            <a:off x="755650" y="4514850"/>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4115" name="AutoShape 19">
            <a:extLst>
              <a:ext uri="{FF2B5EF4-FFF2-40B4-BE49-F238E27FC236}">
                <a16:creationId xmlns:a16="http://schemas.microsoft.com/office/drawing/2014/main" id="{AF594B79-E05D-43A9-96E9-3D8BE1CDD63F}"/>
              </a:ext>
            </a:extLst>
          </p:cNvPr>
          <p:cNvSpPr>
            <a:spLocks noChangeArrowheads="1"/>
          </p:cNvSpPr>
          <p:nvPr/>
        </p:nvSpPr>
        <p:spPr bwMode="auto">
          <a:xfrm>
            <a:off x="755650" y="5595938"/>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endParaRPr lang="zh-CN" altLang="en-US"/>
          </a:p>
        </p:txBody>
      </p:sp>
      <p:sp>
        <p:nvSpPr>
          <p:cNvPr id="3" name="日期占位符 2">
            <a:extLst>
              <a:ext uri="{FF2B5EF4-FFF2-40B4-BE49-F238E27FC236}">
                <a16:creationId xmlns:a16="http://schemas.microsoft.com/office/drawing/2014/main" id="{B12FB9C2-7F85-4BAE-892F-C9A030A34112}"/>
              </a:ext>
            </a:extLst>
          </p:cNvPr>
          <p:cNvSpPr>
            <a:spLocks noGrp="1"/>
          </p:cNvSpPr>
          <p:nvPr>
            <p:ph type="dt" sz="quarter" idx="10"/>
          </p:nvPr>
        </p:nvSpPr>
        <p:spPr/>
        <p:txBody>
          <a:bodyPr/>
          <a:lstStyle/>
          <a:p>
            <a:pPr>
              <a:defRPr/>
            </a:pPr>
            <a:fld id="{05B5D2BD-4F74-48F1-9EC7-FC39B86A77D4}" type="datetime11">
              <a:rPr lang="zh-CN" altLang="en-US" smtClean="0"/>
              <a:pPr>
                <a:defRPr/>
              </a:pPr>
              <a:t>13:26:02</a:t>
            </a:fld>
            <a:endParaRPr lang="en-US"/>
          </a:p>
        </p:txBody>
      </p:sp>
      <p:sp>
        <p:nvSpPr>
          <p:cNvPr id="4" name="灯片编号占位符 3">
            <a:extLst>
              <a:ext uri="{FF2B5EF4-FFF2-40B4-BE49-F238E27FC236}">
                <a16:creationId xmlns:a16="http://schemas.microsoft.com/office/drawing/2014/main" id="{29FA065E-6C6E-4ADB-B4A5-2721C2A3395C}"/>
              </a:ext>
            </a:extLst>
          </p:cNvPr>
          <p:cNvSpPr>
            <a:spLocks noGrp="1"/>
          </p:cNvSpPr>
          <p:nvPr>
            <p:ph type="sldNum" sz="quarter" idx="12"/>
          </p:nvPr>
        </p:nvSpPr>
        <p:spPr/>
        <p:txBody>
          <a:bodyPr/>
          <a:lstStyle/>
          <a:p>
            <a:pPr>
              <a:defRPr/>
            </a:pPr>
            <a:fld id="{0A87E804-3117-495E-99A6-B3F0D8BA4B29}" type="slidenum">
              <a:rPr lang="en-US" altLang="zh-CN" smtClean="0"/>
              <a:pPr>
                <a:defRPr/>
              </a:pPr>
              <a:t>2</a:t>
            </a:fld>
            <a:endParaRPr lang="en-US" altLang="zh-CN"/>
          </a:p>
        </p:txBody>
      </p:sp>
      <p:sp>
        <p:nvSpPr>
          <p:cNvPr id="25" name="Rectangle 5">
            <a:extLst>
              <a:ext uri="{FF2B5EF4-FFF2-40B4-BE49-F238E27FC236}">
                <a16:creationId xmlns:a16="http://schemas.microsoft.com/office/drawing/2014/main" id="{9ED521E4-1C4C-4E26-95ED-4296FA0F397A}"/>
              </a:ext>
            </a:extLst>
          </p:cNvPr>
          <p:cNvSpPr>
            <a:spLocks noRot="1" noChangeArrowheads="1"/>
          </p:cNvSpPr>
          <p:nvPr/>
        </p:nvSpPr>
        <p:spPr bwMode="auto">
          <a:xfrm>
            <a:off x="1981200" y="188913"/>
            <a:ext cx="47513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4400" b="1">
                <a:solidFill>
                  <a:schemeClr val="tx2"/>
                </a:solidFill>
                <a:latin typeface="Arial" panose="020B0604020202020204" pitchFamily="34" charset="0"/>
                <a:ea typeface="宋体" panose="02010600030101010101" pitchFamily="2" charset="-122"/>
              </a:rPr>
              <a:t> </a:t>
            </a:r>
            <a:r>
              <a:rPr lang="zh-CN" altLang="en-US" sz="3200" b="1">
                <a:latin typeface="Arial" panose="020B0604020202020204" pitchFamily="34" charset="0"/>
                <a:ea typeface="宋体" panose="02010600030101010101" pitchFamily="2" charset="-122"/>
              </a:rPr>
              <a:t>第一节</a:t>
            </a:r>
            <a:r>
              <a:rPr lang="zh-CN" altLang="en-US" sz="4400">
                <a:solidFill>
                  <a:schemeClr val="tx2"/>
                </a:solidFill>
                <a:latin typeface="Arial" panose="020B0604020202020204" pitchFamily="34" charset="0"/>
                <a:ea typeface="宋体" panose="02010600030101010101" pitchFamily="2" charset="-122"/>
              </a:rPr>
              <a:t> </a:t>
            </a:r>
            <a:r>
              <a:rPr lang="zh-CN" altLang="en-US" sz="3200" b="1">
                <a:latin typeface="Arial" panose="020B0604020202020204" pitchFamily="34" charset="0"/>
                <a:ea typeface="宋体" panose="02010600030101010101" pitchFamily="2" charset="-122"/>
              </a:rPr>
              <a:t>单环芳香烃</a:t>
            </a:r>
            <a:r>
              <a:rPr lang="zh-CN" altLang="en-US" sz="4400">
                <a:solidFill>
                  <a:schemeClr val="tx2"/>
                </a:solidFill>
                <a:latin typeface="Arial" panose="020B0604020202020204" pitchFamily="34" charset="0"/>
                <a:ea typeface="宋体" panose="02010600030101010101" pitchFamily="2" charset="-122"/>
              </a:rPr>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Text Box 3">
            <a:extLst>
              <a:ext uri="{FF2B5EF4-FFF2-40B4-BE49-F238E27FC236}">
                <a16:creationId xmlns:a16="http://schemas.microsoft.com/office/drawing/2014/main" id="{2ACAEAE3-8FCE-4609-A7A3-AB3D834E74D0}"/>
              </a:ext>
            </a:extLst>
          </p:cNvPr>
          <p:cNvSpPr txBox="1">
            <a:spLocks noChangeArrowheads="1"/>
          </p:cNvSpPr>
          <p:nvPr/>
        </p:nvSpPr>
        <p:spPr bwMode="auto">
          <a:xfrm>
            <a:off x="468313" y="333375"/>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1</a:t>
            </a:r>
            <a:r>
              <a:rPr kumimoji="1" lang="zh-CN" altLang="en-US" sz="2400" b="1">
                <a:latin typeface="Times New Roman" panose="02020603050405020304" pitchFamily="18" charset="0"/>
                <a:ea typeface="宋体" panose="02010600030101010101" pitchFamily="2" charset="-122"/>
              </a:rPr>
              <a:t>、卤代反应：</a:t>
            </a:r>
          </a:p>
        </p:txBody>
      </p:sp>
      <p:sp>
        <p:nvSpPr>
          <p:cNvPr id="245767" name="Rectangle 7">
            <a:extLst>
              <a:ext uri="{FF2B5EF4-FFF2-40B4-BE49-F238E27FC236}">
                <a16:creationId xmlns:a16="http://schemas.microsoft.com/office/drawing/2014/main" id="{AA113E2D-B388-4442-ADA8-672F41F9A454}"/>
              </a:ext>
            </a:extLst>
          </p:cNvPr>
          <p:cNvSpPr>
            <a:spLocks noChangeArrowheads="1"/>
          </p:cNvSpPr>
          <p:nvPr/>
        </p:nvSpPr>
        <p:spPr bwMode="auto">
          <a:xfrm>
            <a:off x="1116013" y="4581525"/>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反应历程</a:t>
            </a:r>
            <a:r>
              <a:rPr lang="en-US" altLang="zh-CN" sz="2400" b="1">
                <a:latin typeface="Arial" panose="020B0604020202020204" pitchFamily="34" charset="0"/>
                <a:ea typeface="宋体" panose="02010600030101010101" pitchFamily="2" charset="-122"/>
              </a:rPr>
              <a:t>:</a:t>
            </a:r>
          </a:p>
        </p:txBody>
      </p:sp>
      <p:graphicFrame>
        <p:nvGraphicFramePr>
          <p:cNvPr id="245769" name="Object 9">
            <a:extLst>
              <a:ext uri="{FF2B5EF4-FFF2-40B4-BE49-F238E27FC236}">
                <a16:creationId xmlns:a16="http://schemas.microsoft.com/office/drawing/2014/main" id="{94B1F5A1-CEA0-4A68-9181-55D3DF5FB090}"/>
              </a:ext>
            </a:extLst>
          </p:cNvPr>
          <p:cNvGraphicFramePr>
            <a:graphicFrameLocks noChangeAspect="1"/>
          </p:cNvGraphicFramePr>
          <p:nvPr/>
        </p:nvGraphicFramePr>
        <p:xfrm>
          <a:off x="1619250" y="1125538"/>
          <a:ext cx="6119813" cy="3209925"/>
        </p:xfrm>
        <a:graphic>
          <a:graphicData uri="http://schemas.openxmlformats.org/presentationml/2006/ole">
            <mc:AlternateContent xmlns:mc="http://schemas.openxmlformats.org/markup-compatibility/2006">
              <mc:Choice xmlns:v="urn:schemas-microsoft-com:vml" Requires="v">
                <p:oleObj spid="_x0000_s22541" name="CS ChemDraw Drawing" r:id="rId3" imgW="4499914" imgH="2360299" progId="ChemDraw.Document.6.0">
                  <p:embed/>
                </p:oleObj>
              </mc:Choice>
              <mc:Fallback>
                <p:oleObj name="CS ChemDraw Drawing" r:id="rId3" imgW="4499914" imgH="2360299" progId="ChemDraw.Document.6.0">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125538"/>
                        <a:ext cx="6119813"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70" name="Object 10">
            <a:extLst>
              <a:ext uri="{FF2B5EF4-FFF2-40B4-BE49-F238E27FC236}">
                <a16:creationId xmlns:a16="http://schemas.microsoft.com/office/drawing/2014/main" id="{735FE996-8E2F-4FA6-A7A3-1DA886FE8222}"/>
              </a:ext>
            </a:extLst>
          </p:cNvPr>
          <p:cNvGraphicFramePr>
            <a:graphicFrameLocks noChangeAspect="1"/>
          </p:cNvGraphicFramePr>
          <p:nvPr/>
        </p:nvGraphicFramePr>
        <p:xfrm>
          <a:off x="684213" y="5229225"/>
          <a:ext cx="7920037" cy="1257300"/>
        </p:xfrm>
        <a:graphic>
          <a:graphicData uri="http://schemas.openxmlformats.org/presentationml/2006/ole">
            <mc:AlternateContent xmlns:mc="http://schemas.openxmlformats.org/markup-compatibility/2006">
              <mc:Choice xmlns:v="urn:schemas-microsoft-com:vml" Requires="v">
                <p:oleObj spid="_x0000_s22542" name="CS ChemDraw Drawing" r:id="rId5" imgW="5368854" imgH="852990" progId="ChemDraw.Document.6.0">
                  <p:embed/>
                </p:oleObj>
              </mc:Choice>
              <mc:Fallback>
                <p:oleObj name="CS ChemDraw Drawing" r:id="rId5" imgW="5368854" imgH="852990" progId="ChemDraw.Document.6.0">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5229225"/>
                        <a:ext cx="7920037"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534" name="Picture 27">
            <a:extLst>
              <a:ext uri="{FF2B5EF4-FFF2-40B4-BE49-F238E27FC236}">
                <a16:creationId xmlns:a16="http://schemas.microsoft.com/office/drawing/2014/main" id="{D79AC7F5-410F-4792-B483-C3F1A5AD82A4}"/>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360738" y="2651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5" name="Picture 27">
            <a:extLst>
              <a:ext uri="{FF2B5EF4-FFF2-40B4-BE49-F238E27FC236}">
                <a16:creationId xmlns:a16="http://schemas.microsoft.com/office/drawing/2014/main" id="{FE347B3D-E3BA-4D73-A2ED-2F1EBB0E47A2}"/>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54463" y="2651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6" name="Picture 27">
            <a:extLst>
              <a:ext uri="{FF2B5EF4-FFF2-40B4-BE49-F238E27FC236}">
                <a16:creationId xmlns:a16="http://schemas.microsoft.com/office/drawing/2014/main" id="{9C1D30EE-BC5A-47E9-A247-6BB878C08BB9}"/>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514850" y="2651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BFF64BCB-A54C-4127-A6B9-38DB8F66D236}"/>
              </a:ext>
            </a:extLst>
          </p:cNvPr>
          <p:cNvSpPr>
            <a:spLocks noGrp="1"/>
          </p:cNvSpPr>
          <p:nvPr>
            <p:ph type="dt" sz="quarter" idx="10"/>
          </p:nvPr>
        </p:nvSpPr>
        <p:spPr/>
        <p:txBody>
          <a:bodyPr/>
          <a:lstStyle/>
          <a:p>
            <a:pPr>
              <a:defRPr/>
            </a:pPr>
            <a:fld id="{A66C97B2-4D9F-41D8-ABEF-0B25039C5D60}"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7640C095-09BE-48CF-BEDF-0A4478858634}"/>
              </a:ext>
            </a:extLst>
          </p:cNvPr>
          <p:cNvSpPr>
            <a:spLocks noGrp="1"/>
          </p:cNvSpPr>
          <p:nvPr>
            <p:ph type="sldNum" sz="quarter" idx="12"/>
          </p:nvPr>
        </p:nvSpPr>
        <p:spPr/>
        <p:txBody>
          <a:bodyPr/>
          <a:lstStyle/>
          <a:p>
            <a:pPr>
              <a:defRPr/>
            </a:pPr>
            <a:fld id="{82A37C39-7662-4C5B-BA4C-1A8C0EED22ED}" type="slidenum">
              <a:rPr lang="en-US" altLang="zh-CN"/>
              <a:pPr>
                <a:defRPr/>
              </a:pPr>
              <a:t>20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5763"/>
                                        </p:tgtEl>
                                        <p:attrNameLst>
                                          <p:attrName>style.visibility</p:attrName>
                                        </p:attrNameLst>
                                      </p:cBhvr>
                                      <p:to>
                                        <p:strVal val="visible"/>
                                      </p:to>
                                    </p:set>
                                    <p:animEffect transition="in" filter="slide(fromBottom)">
                                      <p:cBhvr>
                                        <p:cTn id="7" dur="500"/>
                                        <p:tgtEl>
                                          <p:spTgt spid="245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5769"/>
                                        </p:tgtEl>
                                        <p:attrNameLst>
                                          <p:attrName>style.visibility</p:attrName>
                                        </p:attrNameLst>
                                      </p:cBhvr>
                                      <p:to>
                                        <p:strVal val="visible"/>
                                      </p:to>
                                    </p:set>
                                    <p:animEffect transition="in" filter="slide(fromBottom)">
                                      <p:cBhvr>
                                        <p:cTn id="12" dur="500"/>
                                        <p:tgtEl>
                                          <p:spTgt spid="2457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45767"/>
                                        </p:tgtEl>
                                        <p:attrNameLst>
                                          <p:attrName>style.visibility</p:attrName>
                                        </p:attrNameLst>
                                      </p:cBhvr>
                                      <p:to>
                                        <p:strVal val="visible"/>
                                      </p:to>
                                    </p:set>
                                    <p:animEffect transition="in" filter="slide(fromBottom)">
                                      <p:cBhvr>
                                        <p:cTn id="17" dur="500"/>
                                        <p:tgtEl>
                                          <p:spTgt spid="245767"/>
                                        </p:tgtEl>
                                      </p:cBhvr>
                                    </p:animEffect>
                                  </p:childTnLst>
                                </p:cTn>
                              </p:par>
                              <p:par>
                                <p:cTn id="18" presetID="12" presetClass="entr" presetSubtype="4" fill="hold" nodeType="withEffect">
                                  <p:stCondLst>
                                    <p:cond delay="0"/>
                                  </p:stCondLst>
                                  <p:childTnLst>
                                    <p:set>
                                      <p:cBhvr>
                                        <p:cTn id="19" dur="1" fill="hold">
                                          <p:stCondLst>
                                            <p:cond delay="0"/>
                                          </p:stCondLst>
                                        </p:cTn>
                                        <p:tgtEl>
                                          <p:spTgt spid="245770"/>
                                        </p:tgtEl>
                                        <p:attrNameLst>
                                          <p:attrName>style.visibility</p:attrName>
                                        </p:attrNameLst>
                                      </p:cBhvr>
                                      <p:to>
                                        <p:strVal val="visible"/>
                                      </p:to>
                                    </p:set>
                                    <p:animEffect transition="in" filter="slide(fromBottom)">
                                      <p:cBhvr>
                                        <p:cTn id="20" dur="500"/>
                                        <p:tgtEl>
                                          <p:spTgt spid="245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autoUpdateAnimBg="0"/>
      <p:bldP spid="2457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7" name="Rectangle 9">
            <a:extLst>
              <a:ext uri="{FF2B5EF4-FFF2-40B4-BE49-F238E27FC236}">
                <a16:creationId xmlns:a16="http://schemas.microsoft.com/office/drawing/2014/main" id="{B1169163-4D83-4AC2-8B73-C4AD9F8B423A}"/>
              </a:ext>
            </a:extLst>
          </p:cNvPr>
          <p:cNvSpPr>
            <a:spLocks noChangeArrowheads="1"/>
          </p:cNvSpPr>
          <p:nvPr/>
        </p:nvSpPr>
        <p:spPr bwMode="auto">
          <a:xfrm>
            <a:off x="250825" y="6207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ea typeface="宋体" panose="02010600030101010101" pitchFamily="2" charset="-122"/>
                <a:cs typeface="Times New Roman" panose="02020603050405020304" pitchFamily="18" charset="0"/>
              </a:rPr>
              <a:t>烷基苯的卤代：</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p:txBody>
      </p:sp>
      <p:sp>
        <p:nvSpPr>
          <p:cNvPr id="23555" name="Rectangle 10">
            <a:extLst>
              <a:ext uri="{FF2B5EF4-FFF2-40B4-BE49-F238E27FC236}">
                <a16:creationId xmlns:a16="http://schemas.microsoft.com/office/drawing/2014/main" id="{CF091098-964E-4907-89D1-16F9B718DAC0}"/>
              </a:ext>
            </a:extLst>
          </p:cNvPr>
          <p:cNvSpPr>
            <a:spLocks noChangeArrowheads="1"/>
          </p:cNvSpPr>
          <p:nvPr/>
        </p:nvSpPr>
        <p:spPr bwMode="auto">
          <a:xfrm>
            <a:off x="2514600" y="2724150"/>
            <a:ext cx="596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00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a:latin typeface="宋体" panose="02010600030101010101" pitchFamily="2" charset="-122"/>
                <a:ea typeface="宋体" panose="02010600030101010101" pitchFamily="2" charset="-122"/>
                <a:cs typeface="Times New Roman" panose="02020603050405020304" pitchFamily="18" charset="0"/>
              </a:rPr>
              <a:t>:</a:t>
            </a:r>
            <a:endParaRPr lang="en-US" altLang="zh-CN">
              <a:latin typeface="Arial" panose="020B0604020202020204" pitchFamily="34" charset="0"/>
              <a:ea typeface="宋体" panose="02010600030101010101" pitchFamily="2" charset="-122"/>
              <a:cs typeface="Times New Roman" panose="02020603050405020304" pitchFamily="18" charset="0"/>
            </a:endParaRPr>
          </a:p>
        </p:txBody>
      </p:sp>
      <p:sp>
        <p:nvSpPr>
          <p:cNvPr id="23556" name="Rectangle 12">
            <a:extLst>
              <a:ext uri="{FF2B5EF4-FFF2-40B4-BE49-F238E27FC236}">
                <a16:creationId xmlns:a16="http://schemas.microsoft.com/office/drawing/2014/main" id="{AAB881BD-394E-477E-8392-E036525DA2A0}"/>
              </a:ext>
            </a:extLst>
          </p:cNvPr>
          <p:cNvSpPr>
            <a:spLocks noChangeArrowheads="1"/>
          </p:cNvSpPr>
          <p:nvPr/>
        </p:nvSpPr>
        <p:spPr bwMode="auto">
          <a:xfrm>
            <a:off x="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237579" name="Object 11">
            <a:extLst>
              <a:ext uri="{FF2B5EF4-FFF2-40B4-BE49-F238E27FC236}">
                <a16:creationId xmlns:a16="http://schemas.microsoft.com/office/drawing/2014/main" id="{840A09A7-E82F-46D3-AD22-440A5D5DAA1C}"/>
              </a:ext>
            </a:extLst>
          </p:cNvPr>
          <p:cNvGraphicFramePr>
            <a:graphicFrameLocks noChangeAspect="1"/>
          </p:cNvGraphicFramePr>
          <p:nvPr/>
        </p:nvGraphicFramePr>
        <p:xfrm>
          <a:off x="1187450" y="1700213"/>
          <a:ext cx="6911975" cy="2805112"/>
        </p:xfrm>
        <a:graphic>
          <a:graphicData uri="http://schemas.openxmlformats.org/presentationml/2006/ole">
            <mc:AlternateContent xmlns:mc="http://schemas.openxmlformats.org/markup-compatibility/2006">
              <mc:Choice xmlns:v="urn:schemas-microsoft-com:vml" Requires="v">
                <p:oleObj spid="_x0000_s23565" name="CS ChemDraw Drawing" r:id="rId3" imgW="4702910" imgH="1907621" progId="ChemDraw.Document.6.0">
                  <p:embed/>
                </p:oleObj>
              </mc:Choice>
              <mc:Fallback>
                <p:oleObj name="CS ChemDraw Drawing" r:id="rId3" imgW="4702910" imgH="1907621" progId="ChemDraw.Document.6.0">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700213"/>
                        <a:ext cx="6911975"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7581" name="Rectangle 13">
            <a:extLst>
              <a:ext uri="{FF2B5EF4-FFF2-40B4-BE49-F238E27FC236}">
                <a16:creationId xmlns:a16="http://schemas.microsoft.com/office/drawing/2014/main" id="{4C8A060C-F639-4C42-B2DB-CEF9234E1CD1}"/>
              </a:ext>
            </a:extLst>
          </p:cNvPr>
          <p:cNvSpPr>
            <a:spLocks noChangeArrowheads="1"/>
          </p:cNvSpPr>
          <p:nvPr/>
        </p:nvSpPr>
        <p:spPr bwMode="auto">
          <a:xfrm>
            <a:off x="0" y="4941888"/>
            <a:ext cx="89646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反应条件不同，产物也不同。因两者反应历程不同，光照卤代为自由基历程，而前者为离子型亲电取代反应。</a:t>
            </a:r>
          </a:p>
        </p:txBody>
      </p:sp>
      <p:pic>
        <p:nvPicPr>
          <p:cNvPr id="23559" name="Picture 27">
            <a:extLst>
              <a:ext uri="{FF2B5EF4-FFF2-40B4-BE49-F238E27FC236}">
                <a16:creationId xmlns:a16="http://schemas.microsoft.com/office/drawing/2014/main" id="{E3D5EEE3-6BE1-4F42-B8AA-87CDB9BC10C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54088" y="32908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0" name="Picture 27">
            <a:extLst>
              <a:ext uri="{FF2B5EF4-FFF2-40B4-BE49-F238E27FC236}">
                <a16:creationId xmlns:a16="http://schemas.microsoft.com/office/drawing/2014/main" id="{46E38063-FDAD-40A2-A950-B4593C8022B0}"/>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47813" y="32908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61" name="Picture 27">
            <a:extLst>
              <a:ext uri="{FF2B5EF4-FFF2-40B4-BE49-F238E27FC236}">
                <a16:creationId xmlns:a16="http://schemas.microsoft.com/office/drawing/2014/main" id="{172B2FF5-4CA3-461F-8D4B-23F5EF12FF2F}"/>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108200" y="3290888"/>
            <a:ext cx="490538"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623CEA01-1712-46BD-9378-3F1B528B14C1}"/>
              </a:ext>
            </a:extLst>
          </p:cNvPr>
          <p:cNvSpPr>
            <a:spLocks noGrp="1"/>
          </p:cNvSpPr>
          <p:nvPr>
            <p:ph type="dt" sz="quarter" idx="10"/>
          </p:nvPr>
        </p:nvSpPr>
        <p:spPr/>
        <p:txBody>
          <a:bodyPr/>
          <a:lstStyle/>
          <a:p>
            <a:pPr>
              <a:defRPr/>
            </a:pPr>
            <a:fld id="{D39DE830-00D4-4292-9830-75C2AB4A8CF6}"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7BBAFA45-9382-444C-AAB1-76683FE4DE8D}"/>
              </a:ext>
            </a:extLst>
          </p:cNvPr>
          <p:cNvSpPr>
            <a:spLocks noGrp="1"/>
          </p:cNvSpPr>
          <p:nvPr>
            <p:ph type="sldNum" sz="quarter" idx="12"/>
          </p:nvPr>
        </p:nvSpPr>
        <p:spPr/>
        <p:txBody>
          <a:bodyPr/>
          <a:lstStyle/>
          <a:p>
            <a:pPr>
              <a:defRPr/>
            </a:pPr>
            <a:fld id="{62960D57-5A80-4D99-9946-E1838CC76475}" type="slidenum">
              <a:rPr lang="en-US" altLang="zh-CN" smtClean="0"/>
              <a:pPr>
                <a:defRPr/>
              </a:pPr>
              <a:t>21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7577"/>
                                        </p:tgtEl>
                                        <p:attrNameLst>
                                          <p:attrName>style.visibility</p:attrName>
                                        </p:attrNameLst>
                                      </p:cBhvr>
                                      <p:to>
                                        <p:strVal val="visible"/>
                                      </p:to>
                                    </p:set>
                                    <p:animEffect transition="in" filter="slide(fromBottom)">
                                      <p:cBhvr>
                                        <p:cTn id="7" dur="500"/>
                                        <p:tgtEl>
                                          <p:spTgt spid="237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7579"/>
                                        </p:tgtEl>
                                        <p:attrNameLst>
                                          <p:attrName>style.visibility</p:attrName>
                                        </p:attrNameLst>
                                      </p:cBhvr>
                                      <p:to>
                                        <p:strVal val="visible"/>
                                      </p:to>
                                    </p:set>
                                    <p:animEffect transition="in" filter="slide(fromBottom)">
                                      <p:cBhvr>
                                        <p:cTn id="12" dur="500"/>
                                        <p:tgtEl>
                                          <p:spTgt spid="2375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7581"/>
                                        </p:tgtEl>
                                        <p:attrNameLst>
                                          <p:attrName>style.visibility</p:attrName>
                                        </p:attrNameLst>
                                      </p:cBhvr>
                                      <p:to>
                                        <p:strVal val="visible"/>
                                      </p:to>
                                    </p:set>
                                    <p:animEffect transition="in" filter="slide(fromBottom)">
                                      <p:cBhvr>
                                        <p:cTn id="17" dur="500"/>
                                        <p:tgtEl>
                                          <p:spTgt spid="237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7" grpId="0"/>
      <p:bldP spid="2375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Rectangle 4">
            <a:extLst>
              <a:ext uri="{FF2B5EF4-FFF2-40B4-BE49-F238E27FC236}">
                <a16:creationId xmlns:a16="http://schemas.microsoft.com/office/drawing/2014/main" id="{9F0C4F22-F6C0-4115-BC78-5BBB529C2BCC}"/>
              </a:ext>
            </a:extLst>
          </p:cNvPr>
          <p:cNvSpPr>
            <a:spLocks noChangeArrowheads="1"/>
          </p:cNvSpPr>
          <p:nvPr/>
        </p:nvSpPr>
        <p:spPr bwMode="auto">
          <a:xfrm>
            <a:off x="971550" y="1125538"/>
            <a:ext cx="692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侧链较长的芳烃光照卤代主要发生在</a:t>
            </a:r>
            <a:r>
              <a:rPr lang="en-US" altLang="zh-CN" sz="2400" b="1">
                <a:latin typeface="Arial" panose="020B0604020202020204" pitchFamily="34" charset="0"/>
                <a:ea typeface="宋体" panose="02010600030101010101" pitchFamily="2" charset="-122"/>
              </a:rPr>
              <a:t>α</a:t>
            </a:r>
            <a:r>
              <a:rPr lang="zh-CN" altLang="en-US" sz="2400" b="1">
                <a:latin typeface="Arial" panose="020B0604020202020204" pitchFamily="34" charset="0"/>
                <a:ea typeface="宋体" panose="02010600030101010101" pitchFamily="2" charset="-122"/>
              </a:rPr>
              <a:t>碳原子上。</a:t>
            </a:r>
          </a:p>
        </p:txBody>
      </p:sp>
      <p:graphicFrame>
        <p:nvGraphicFramePr>
          <p:cNvPr id="239623" name="Object 7">
            <a:extLst>
              <a:ext uri="{FF2B5EF4-FFF2-40B4-BE49-F238E27FC236}">
                <a16:creationId xmlns:a16="http://schemas.microsoft.com/office/drawing/2014/main" id="{6E3EB988-9ADD-4DE7-82A9-62AE85637683}"/>
              </a:ext>
            </a:extLst>
          </p:cNvPr>
          <p:cNvGraphicFramePr>
            <a:graphicFrameLocks noGrp="1" noChangeAspect="1"/>
          </p:cNvGraphicFramePr>
          <p:nvPr>
            <p:ph/>
          </p:nvPr>
        </p:nvGraphicFramePr>
        <p:xfrm>
          <a:off x="901700" y="2060575"/>
          <a:ext cx="7269163" cy="3327400"/>
        </p:xfrm>
        <a:graphic>
          <a:graphicData uri="http://schemas.openxmlformats.org/presentationml/2006/ole">
            <mc:AlternateContent xmlns:mc="http://schemas.openxmlformats.org/markup-compatibility/2006">
              <mc:Choice xmlns:v="urn:schemas-microsoft-com:vml" Requires="v">
                <p:oleObj spid="_x0000_s24583" name="CS ChemDraw Drawing" r:id="rId3" imgW="4900777" imgH="2242878" progId="ChemDraw.Document.6.0">
                  <p:embed/>
                </p:oleObj>
              </mc:Choice>
              <mc:Fallback>
                <p:oleObj name="CS ChemDraw Drawing" r:id="rId3" imgW="4900777" imgH="2242878" progId="ChemDraw.Document.6.0">
                  <p:embed/>
                  <p:pic>
                    <p:nvPicPr>
                      <p:cNvPr id="0"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2060575"/>
                        <a:ext cx="7269163" cy="332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7CD10B48-E51F-4428-8AB5-E90B6593ECDF}"/>
              </a:ext>
            </a:extLst>
          </p:cNvPr>
          <p:cNvSpPr>
            <a:spLocks noGrp="1"/>
          </p:cNvSpPr>
          <p:nvPr>
            <p:ph type="dt" sz="quarter" idx="10"/>
          </p:nvPr>
        </p:nvSpPr>
        <p:spPr/>
        <p:txBody>
          <a:bodyPr/>
          <a:lstStyle/>
          <a:p>
            <a:pPr>
              <a:defRPr/>
            </a:pPr>
            <a:fld id="{3982F08C-B088-47C4-A65C-7D1D9524031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5942BE58-AEBF-4875-9E1D-7173AC569828}"/>
              </a:ext>
            </a:extLst>
          </p:cNvPr>
          <p:cNvSpPr>
            <a:spLocks noGrp="1"/>
          </p:cNvSpPr>
          <p:nvPr>
            <p:ph type="sldNum" sz="quarter" idx="12"/>
          </p:nvPr>
        </p:nvSpPr>
        <p:spPr/>
        <p:txBody>
          <a:bodyPr/>
          <a:lstStyle/>
          <a:p>
            <a:pPr>
              <a:defRPr/>
            </a:pPr>
            <a:fld id="{899FF9FA-098D-4625-B1F9-657948AC1B23}" type="slidenum">
              <a:rPr lang="en-US" altLang="zh-CN" smtClean="0"/>
              <a:pPr>
                <a:defRPr/>
              </a:pPr>
              <a:t>22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9620"/>
                                        </p:tgtEl>
                                        <p:attrNameLst>
                                          <p:attrName>style.visibility</p:attrName>
                                        </p:attrNameLst>
                                      </p:cBhvr>
                                      <p:to>
                                        <p:strVal val="visible"/>
                                      </p:to>
                                    </p:set>
                                    <p:animEffect transition="in" filter="slide(fromBottom)">
                                      <p:cBhvr>
                                        <p:cTn id="7" dur="500"/>
                                        <p:tgtEl>
                                          <p:spTgt spid="239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9623"/>
                                        </p:tgtEl>
                                        <p:attrNameLst>
                                          <p:attrName>style.visibility</p:attrName>
                                        </p:attrNameLst>
                                      </p:cBhvr>
                                      <p:to>
                                        <p:strVal val="visible"/>
                                      </p:to>
                                    </p:set>
                                    <p:animEffect transition="in" filter="slide(fromBottom)">
                                      <p:cBhvr>
                                        <p:cTn id="12" dur="500"/>
                                        <p:tgtEl>
                                          <p:spTgt spid="23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a:extLst>
              <a:ext uri="{FF2B5EF4-FFF2-40B4-BE49-F238E27FC236}">
                <a16:creationId xmlns:a16="http://schemas.microsoft.com/office/drawing/2014/main" id="{0E972152-B1DA-4880-9DE6-2BD5DDF6C7BD}"/>
              </a:ext>
            </a:extLst>
          </p:cNvPr>
          <p:cNvSpPr txBox="1">
            <a:spLocks noChangeArrowheads="1"/>
          </p:cNvSpPr>
          <p:nvPr/>
        </p:nvSpPr>
        <p:spPr bwMode="auto">
          <a:xfrm>
            <a:off x="0" y="228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2. </a:t>
            </a:r>
            <a:r>
              <a:rPr kumimoji="1" lang="zh-CN" altLang="en-US" sz="2400" b="1">
                <a:latin typeface="Times New Roman" panose="02020603050405020304" pitchFamily="18" charset="0"/>
                <a:ea typeface="宋体" panose="02010600030101010101" pitchFamily="2" charset="-122"/>
              </a:rPr>
              <a:t>硝化反应：</a:t>
            </a:r>
          </a:p>
        </p:txBody>
      </p:sp>
      <p:graphicFrame>
        <p:nvGraphicFramePr>
          <p:cNvPr id="156678" name="Object 6">
            <a:extLst>
              <a:ext uri="{FF2B5EF4-FFF2-40B4-BE49-F238E27FC236}">
                <a16:creationId xmlns:a16="http://schemas.microsoft.com/office/drawing/2014/main" id="{0BF52579-43AE-4645-9265-9BE2DC06A461}"/>
              </a:ext>
            </a:extLst>
          </p:cNvPr>
          <p:cNvGraphicFramePr>
            <a:graphicFrameLocks noChangeAspect="1"/>
          </p:cNvGraphicFramePr>
          <p:nvPr/>
        </p:nvGraphicFramePr>
        <p:xfrm>
          <a:off x="684213" y="836613"/>
          <a:ext cx="7920037" cy="1362075"/>
        </p:xfrm>
        <a:graphic>
          <a:graphicData uri="http://schemas.openxmlformats.org/presentationml/2006/ole">
            <mc:AlternateContent xmlns:mc="http://schemas.openxmlformats.org/markup-compatibility/2006">
              <mc:Choice xmlns:v="urn:schemas-microsoft-com:vml" Requires="v">
                <p:oleObj spid="_x0000_s25617" name="CS ChemDraw Drawing" r:id="rId3" imgW="5806158" imgH="997944" progId="ChemDraw.Document.6.0">
                  <p:embed/>
                </p:oleObj>
              </mc:Choice>
              <mc:Fallback>
                <p:oleObj name="CS ChemDraw Drawing" r:id="rId3" imgW="5806158" imgH="997944"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836613"/>
                        <a:ext cx="7920037"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6679" name="Rectangle 7">
            <a:extLst>
              <a:ext uri="{FF2B5EF4-FFF2-40B4-BE49-F238E27FC236}">
                <a16:creationId xmlns:a16="http://schemas.microsoft.com/office/drawing/2014/main" id="{90D2F8AA-4280-4030-AF00-9FE05E9C8BC1}"/>
              </a:ext>
            </a:extLst>
          </p:cNvPr>
          <p:cNvSpPr>
            <a:spLocks noChangeArrowheads="1"/>
          </p:cNvSpPr>
          <p:nvPr/>
        </p:nvSpPr>
        <p:spPr bwMode="auto">
          <a:xfrm>
            <a:off x="468313" y="2138363"/>
            <a:ext cx="76327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  </a:t>
            </a:r>
            <a:r>
              <a:rPr lang="zh-CN" altLang="en-US" sz="2200" b="1">
                <a:latin typeface="Arial" panose="020B0604020202020204" pitchFamily="34" charset="0"/>
                <a:ea typeface="宋体" panose="02010600030101010101" pitchFamily="2" charset="-122"/>
              </a:rPr>
              <a:t>浓</a:t>
            </a:r>
            <a:r>
              <a:rPr lang="en-US" altLang="zh-CN" sz="2200" b="1">
                <a:latin typeface="Arial" panose="020B0604020202020204" pitchFamily="34" charset="0"/>
                <a:ea typeface="宋体" panose="02010600030101010101" pitchFamily="2" charset="-122"/>
              </a:rPr>
              <a:t>H</a:t>
            </a:r>
            <a:r>
              <a:rPr lang="en-US" altLang="zh-CN" sz="2200" b="1" baseline="-25000">
                <a:latin typeface="Arial" panose="020B0604020202020204" pitchFamily="34" charset="0"/>
                <a:ea typeface="楷体" panose="02010609060101010101" pitchFamily="49" charset="-122"/>
              </a:rPr>
              <a:t>2</a:t>
            </a:r>
            <a:r>
              <a:rPr lang="en-US" altLang="zh-CN" sz="2200" b="1">
                <a:latin typeface="Arial" panose="020B0604020202020204" pitchFamily="34" charset="0"/>
                <a:ea typeface="宋体" panose="02010600030101010101" pitchFamily="2" charset="-122"/>
              </a:rPr>
              <a:t>SO</a:t>
            </a:r>
            <a:r>
              <a:rPr lang="en-US" altLang="zh-CN" sz="2200" b="1" baseline="-25000">
                <a:latin typeface="Arial" panose="020B0604020202020204" pitchFamily="34" charset="0"/>
                <a:ea typeface="宋体" panose="02010600030101010101" pitchFamily="2" charset="-122"/>
              </a:rPr>
              <a:t>4</a:t>
            </a:r>
            <a:r>
              <a:rPr lang="zh-CN" altLang="en-US" sz="2200" b="1">
                <a:latin typeface="Arial" panose="020B0604020202020204" pitchFamily="34" charset="0"/>
                <a:ea typeface="宋体" panose="02010600030101010101" pitchFamily="2" charset="-122"/>
              </a:rPr>
              <a:t>的作用</a:t>
            </a:r>
            <a:r>
              <a:rPr lang="en-US" altLang="zh-CN" sz="2200" b="1">
                <a:latin typeface="Arial" panose="020B0604020202020204" pitchFamily="34" charset="0"/>
                <a:ea typeface="宋体" panose="02010600030101010101" pitchFamily="2" charset="-122"/>
              </a:rPr>
              <a:t>——</a:t>
            </a:r>
            <a:r>
              <a:rPr lang="zh-CN" altLang="en-US" sz="2200" b="1">
                <a:latin typeface="Arial" panose="020B0604020202020204" pitchFamily="34" charset="0"/>
                <a:ea typeface="宋体" panose="02010600030101010101" pitchFamily="2" charset="-122"/>
              </a:rPr>
              <a:t>促使</a:t>
            </a:r>
            <a:r>
              <a:rPr lang="en-US" altLang="zh-CN" sz="2200" b="1">
                <a:latin typeface="Arial" panose="020B0604020202020204" pitchFamily="34" charset="0"/>
                <a:ea typeface="宋体" panose="02010600030101010101" pitchFamily="2" charset="-122"/>
              </a:rPr>
              <a:t>NO</a:t>
            </a:r>
            <a:r>
              <a:rPr lang="en-US" altLang="zh-CN" sz="2200" b="1" baseline="-25000">
                <a:latin typeface="Arial" panose="020B0604020202020204" pitchFamily="34" charset="0"/>
                <a:ea typeface="宋体" panose="02010600030101010101" pitchFamily="2" charset="-122"/>
              </a:rPr>
              <a:t>2</a:t>
            </a:r>
            <a:r>
              <a:rPr lang="en-US" altLang="zh-CN" sz="2200" b="1" baseline="30000">
                <a:latin typeface="Arial" panose="020B0604020202020204" pitchFamily="34" charset="0"/>
                <a:ea typeface="宋体" panose="02010600030101010101" pitchFamily="2" charset="-122"/>
              </a:rPr>
              <a:t>+</a:t>
            </a:r>
            <a:r>
              <a:rPr lang="zh-CN" altLang="en-US" sz="2200" b="1">
                <a:latin typeface="Arial" panose="020B0604020202020204" pitchFamily="34" charset="0"/>
                <a:ea typeface="宋体" panose="02010600030101010101" pitchFamily="2" charset="-122"/>
              </a:rPr>
              <a:t>离子（硝基正离子）的生成。</a:t>
            </a:r>
          </a:p>
        </p:txBody>
      </p:sp>
      <p:graphicFrame>
        <p:nvGraphicFramePr>
          <p:cNvPr id="156680" name="Object 8">
            <a:extLst>
              <a:ext uri="{FF2B5EF4-FFF2-40B4-BE49-F238E27FC236}">
                <a16:creationId xmlns:a16="http://schemas.microsoft.com/office/drawing/2014/main" id="{2109976C-28F2-43BD-A38E-9C07CC0FAB44}"/>
              </a:ext>
            </a:extLst>
          </p:cNvPr>
          <p:cNvGraphicFramePr>
            <a:graphicFrameLocks noChangeAspect="1"/>
          </p:cNvGraphicFramePr>
          <p:nvPr/>
        </p:nvGraphicFramePr>
        <p:xfrm>
          <a:off x="2051050" y="2492375"/>
          <a:ext cx="3671888" cy="1338263"/>
        </p:xfrm>
        <a:graphic>
          <a:graphicData uri="http://schemas.openxmlformats.org/presentationml/2006/ole">
            <mc:AlternateContent xmlns:mc="http://schemas.openxmlformats.org/markup-compatibility/2006">
              <mc:Choice xmlns:v="urn:schemas-microsoft-com:vml" Requires="v">
                <p:oleObj spid="_x0000_s25618" name="CS ChemDraw Drawing" r:id="rId5" imgW="2822232" imgH="1028177" progId="ChemDraw.Document.6.0">
                  <p:embed/>
                </p:oleObj>
              </mc:Choice>
              <mc:Fallback>
                <p:oleObj name="CS ChemDraw Drawing" r:id="rId5" imgW="2822232" imgH="1028177" progId="ChemDraw.Document.6.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492375"/>
                        <a:ext cx="36718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6681" name="Rectangle 9">
            <a:extLst>
              <a:ext uri="{FF2B5EF4-FFF2-40B4-BE49-F238E27FC236}">
                <a16:creationId xmlns:a16="http://schemas.microsoft.com/office/drawing/2014/main" id="{2CB55FAE-F6C0-4253-AC9F-B0BA9B47DDD8}"/>
              </a:ext>
            </a:extLst>
          </p:cNvPr>
          <p:cNvSpPr>
            <a:spLocks noChangeArrowheads="1"/>
          </p:cNvSpPr>
          <p:nvPr/>
        </p:nvSpPr>
        <p:spPr bwMode="auto">
          <a:xfrm>
            <a:off x="539750" y="3860800"/>
            <a:ext cx="22844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硝化反应历程：</a:t>
            </a:r>
            <a:r>
              <a:rPr lang="zh-CN" altLang="en-US">
                <a:latin typeface="Arial" panose="020B0604020202020204" pitchFamily="34" charset="0"/>
                <a:ea typeface="宋体" panose="02010600030101010101" pitchFamily="2" charset="-122"/>
                <a:cs typeface="Times New Roman" panose="02020603050405020304" pitchFamily="18" charset="0"/>
              </a:rPr>
              <a:t> </a:t>
            </a:r>
          </a:p>
        </p:txBody>
      </p:sp>
      <p:sp>
        <p:nvSpPr>
          <p:cNvPr id="25607" name="Rectangle 11">
            <a:extLst>
              <a:ext uri="{FF2B5EF4-FFF2-40B4-BE49-F238E27FC236}">
                <a16:creationId xmlns:a16="http://schemas.microsoft.com/office/drawing/2014/main" id="{66F4C9BE-4076-4CE0-A161-42D9EEED386D}"/>
              </a:ext>
            </a:extLst>
          </p:cNvPr>
          <p:cNvSpPr>
            <a:spLocks noChangeArrowheads="1"/>
          </p:cNvSpPr>
          <p:nvPr/>
        </p:nvSpPr>
        <p:spPr bwMode="auto">
          <a:xfrm>
            <a:off x="0" y="2695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156682" name="Object 10">
            <a:extLst>
              <a:ext uri="{FF2B5EF4-FFF2-40B4-BE49-F238E27FC236}">
                <a16:creationId xmlns:a16="http://schemas.microsoft.com/office/drawing/2014/main" id="{F27A8CF4-7FF6-4310-BBE7-22CB7F31A570}"/>
              </a:ext>
            </a:extLst>
          </p:cNvPr>
          <p:cNvGraphicFramePr>
            <a:graphicFrameLocks noChangeAspect="1"/>
          </p:cNvGraphicFramePr>
          <p:nvPr/>
        </p:nvGraphicFramePr>
        <p:xfrm>
          <a:off x="1331913" y="4295775"/>
          <a:ext cx="6985000" cy="2562225"/>
        </p:xfrm>
        <a:graphic>
          <a:graphicData uri="http://schemas.openxmlformats.org/presentationml/2006/ole">
            <mc:AlternateContent xmlns:mc="http://schemas.openxmlformats.org/markup-compatibility/2006">
              <mc:Choice xmlns:v="urn:schemas-microsoft-com:vml" Requires="v">
                <p:oleObj spid="_x0000_s25619" name="CS ChemDraw Drawing" r:id="rId7" imgW="5159650" imgH="1895474" progId="ChemDraw.Document.6.0">
                  <p:embed/>
                </p:oleObj>
              </mc:Choice>
              <mc:Fallback>
                <p:oleObj name="CS ChemDraw Drawing" r:id="rId7" imgW="5159650" imgH="1895474"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295775"/>
                        <a:ext cx="6985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5609" name="Picture 27">
            <a:extLst>
              <a:ext uri="{FF2B5EF4-FFF2-40B4-BE49-F238E27FC236}">
                <a16:creationId xmlns:a16="http://schemas.microsoft.com/office/drawing/2014/main" id="{7D873B52-10A8-4C18-B610-98E49948F526}"/>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784475" y="1587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10" name="Picture 27">
            <a:extLst>
              <a:ext uri="{FF2B5EF4-FFF2-40B4-BE49-F238E27FC236}">
                <a16:creationId xmlns:a16="http://schemas.microsoft.com/office/drawing/2014/main" id="{AC46E556-840B-4293-BCAE-FC72A5B55676}"/>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378200" y="1587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11" name="Picture 27">
            <a:extLst>
              <a:ext uri="{FF2B5EF4-FFF2-40B4-BE49-F238E27FC236}">
                <a16:creationId xmlns:a16="http://schemas.microsoft.com/office/drawing/2014/main" id="{B2F11BA7-76F6-410F-9254-D681DB0DA3E3}"/>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938588" y="1587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D46AA1E-B794-45FE-A125-BCEB36904C11}"/>
              </a:ext>
            </a:extLst>
          </p:cNvPr>
          <p:cNvSpPr>
            <a:spLocks noGrp="1"/>
          </p:cNvSpPr>
          <p:nvPr>
            <p:ph type="dt" sz="quarter" idx="10"/>
          </p:nvPr>
        </p:nvSpPr>
        <p:spPr/>
        <p:txBody>
          <a:bodyPr/>
          <a:lstStyle/>
          <a:p>
            <a:pPr>
              <a:defRPr/>
            </a:pPr>
            <a:fld id="{82ABD6B6-A8AE-4992-8070-E8BE1AB4D961}"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6151D67C-654F-448F-B4CA-5ABF977C99BD}"/>
              </a:ext>
            </a:extLst>
          </p:cNvPr>
          <p:cNvSpPr>
            <a:spLocks noGrp="1"/>
          </p:cNvSpPr>
          <p:nvPr>
            <p:ph type="sldNum" sz="quarter" idx="12"/>
          </p:nvPr>
        </p:nvSpPr>
        <p:spPr/>
        <p:txBody>
          <a:bodyPr/>
          <a:lstStyle/>
          <a:p>
            <a:pPr>
              <a:defRPr/>
            </a:pPr>
            <a:fld id="{C982E720-4E22-40E5-B8FB-ED8C6250CEDB}" type="slidenum">
              <a:rPr lang="en-US" altLang="zh-CN"/>
              <a:pPr>
                <a:defRPr/>
              </a:pPr>
              <a:t>23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674">
                                            <p:txEl>
                                              <p:pRg st="0" end="0"/>
                                            </p:txEl>
                                          </p:spTgt>
                                        </p:tgtEl>
                                        <p:attrNameLst>
                                          <p:attrName>style.visibility</p:attrName>
                                        </p:attrNameLst>
                                      </p:cBhvr>
                                      <p:to>
                                        <p:strVal val="visible"/>
                                      </p:to>
                                    </p:set>
                                    <p:animEffect transition="in" filter="wipe(left)">
                                      <p:cBhvr>
                                        <p:cTn id="7" dur="500"/>
                                        <p:tgtEl>
                                          <p:spTgt spid="1566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slide(fromBottom)">
                                      <p:cBhvr>
                                        <p:cTn id="12" dur="500"/>
                                        <p:tgtEl>
                                          <p:spTgt spid="1566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6679"/>
                                        </p:tgtEl>
                                        <p:attrNameLst>
                                          <p:attrName>style.visibility</p:attrName>
                                        </p:attrNameLst>
                                      </p:cBhvr>
                                      <p:to>
                                        <p:strVal val="visible"/>
                                      </p:to>
                                    </p:set>
                                    <p:animEffect transition="in" filter="slide(fromBottom)">
                                      <p:cBhvr>
                                        <p:cTn id="17" dur="500"/>
                                        <p:tgtEl>
                                          <p:spTgt spid="1566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56680"/>
                                        </p:tgtEl>
                                        <p:attrNameLst>
                                          <p:attrName>style.visibility</p:attrName>
                                        </p:attrNameLst>
                                      </p:cBhvr>
                                      <p:to>
                                        <p:strVal val="visible"/>
                                      </p:to>
                                    </p:set>
                                    <p:animEffect transition="in" filter="slide(fromBottom)">
                                      <p:cBhvr>
                                        <p:cTn id="22" dur="500"/>
                                        <p:tgtEl>
                                          <p:spTgt spid="1566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56681"/>
                                        </p:tgtEl>
                                        <p:attrNameLst>
                                          <p:attrName>style.visibility</p:attrName>
                                        </p:attrNameLst>
                                      </p:cBhvr>
                                      <p:to>
                                        <p:strVal val="visible"/>
                                      </p:to>
                                    </p:set>
                                    <p:animEffect transition="in" filter="slide(fromBottom)">
                                      <p:cBhvr>
                                        <p:cTn id="27" dur="500"/>
                                        <p:tgtEl>
                                          <p:spTgt spid="156681"/>
                                        </p:tgtEl>
                                      </p:cBhvr>
                                    </p:animEffect>
                                  </p:childTnLst>
                                </p:cTn>
                              </p:par>
                              <p:par>
                                <p:cTn id="28" presetID="12" presetClass="entr" presetSubtype="4" fill="hold" nodeType="withEffect">
                                  <p:stCondLst>
                                    <p:cond delay="0"/>
                                  </p:stCondLst>
                                  <p:childTnLst>
                                    <p:set>
                                      <p:cBhvr>
                                        <p:cTn id="29" dur="1" fill="hold">
                                          <p:stCondLst>
                                            <p:cond delay="0"/>
                                          </p:stCondLst>
                                        </p:cTn>
                                        <p:tgtEl>
                                          <p:spTgt spid="156682"/>
                                        </p:tgtEl>
                                        <p:attrNameLst>
                                          <p:attrName>style.visibility</p:attrName>
                                        </p:attrNameLst>
                                      </p:cBhvr>
                                      <p:to>
                                        <p:strVal val="visible"/>
                                      </p:to>
                                    </p:set>
                                    <p:animEffect transition="in" filter="slide(fromBottom)">
                                      <p:cBhvr>
                                        <p:cTn id="30" dur="500"/>
                                        <p:tgtEl>
                                          <p:spTgt spid="156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build="p" autoUpdateAnimBg="0"/>
      <p:bldP spid="156679" grpId="0"/>
      <p:bldP spid="1566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0" name="Rectangle 4">
            <a:extLst>
              <a:ext uri="{FF2B5EF4-FFF2-40B4-BE49-F238E27FC236}">
                <a16:creationId xmlns:a16="http://schemas.microsoft.com/office/drawing/2014/main" id="{3546B968-3508-454B-9FDD-7C2B8453D9F2}"/>
              </a:ext>
            </a:extLst>
          </p:cNvPr>
          <p:cNvSpPr>
            <a:spLocks noChangeArrowheads="1"/>
          </p:cNvSpPr>
          <p:nvPr/>
        </p:nvSpPr>
        <p:spPr bwMode="auto">
          <a:xfrm>
            <a:off x="468313" y="668338"/>
            <a:ext cx="4103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硝基苯继续硝化比苯困难</a:t>
            </a:r>
            <a:r>
              <a:rPr lang="en-US" altLang="zh-CN" sz="2400" b="1">
                <a:latin typeface="Arial" panose="020B0604020202020204" pitchFamily="34" charset="0"/>
                <a:ea typeface="宋体" panose="02010600030101010101" pitchFamily="2" charset="-122"/>
              </a:rPr>
              <a:t>:</a:t>
            </a:r>
          </a:p>
        </p:txBody>
      </p:sp>
      <p:graphicFrame>
        <p:nvGraphicFramePr>
          <p:cNvPr id="234507" name="Object 11">
            <a:extLst>
              <a:ext uri="{FF2B5EF4-FFF2-40B4-BE49-F238E27FC236}">
                <a16:creationId xmlns:a16="http://schemas.microsoft.com/office/drawing/2014/main" id="{FF200604-4C10-4CEF-B829-EDB4457C6908}"/>
              </a:ext>
            </a:extLst>
          </p:cNvPr>
          <p:cNvGraphicFramePr>
            <a:graphicFrameLocks noGrp="1" noChangeAspect="1"/>
          </p:cNvGraphicFramePr>
          <p:nvPr>
            <p:ph sz="half" idx="1"/>
          </p:nvPr>
        </p:nvGraphicFramePr>
        <p:xfrm>
          <a:off x="827088" y="1354138"/>
          <a:ext cx="7561262" cy="1352550"/>
        </p:xfrm>
        <a:graphic>
          <a:graphicData uri="http://schemas.openxmlformats.org/presentationml/2006/ole">
            <mc:AlternateContent xmlns:mc="http://schemas.openxmlformats.org/markup-compatibility/2006">
              <mc:Choice xmlns:v="urn:schemas-microsoft-com:vml" Requires="v">
                <p:oleObj spid="_x0000_s26634" name="CS ChemDraw Drawing" r:id="rId3" imgW="6123069" imgH="1095390" progId="ChemDraw.Document.6.0">
                  <p:embed/>
                </p:oleObj>
              </mc:Choice>
              <mc:Fallback>
                <p:oleObj name="CS ChemDraw Drawing" r:id="rId3" imgW="6123069" imgH="1095390" progId="ChemDraw.Document.6.0">
                  <p:embed/>
                  <p:pic>
                    <p:nvPicPr>
                      <p:cNvPr id="0" name="Object 1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354138"/>
                        <a:ext cx="756126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4503" name="Object 7">
            <a:extLst>
              <a:ext uri="{FF2B5EF4-FFF2-40B4-BE49-F238E27FC236}">
                <a16:creationId xmlns:a16="http://schemas.microsoft.com/office/drawing/2014/main" id="{AFBA9A8B-6DCC-4F83-A8AD-0A59EEDB6CBB}"/>
              </a:ext>
            </a:extLst>
          </p:cNvPr>
          <p:cNvGraphicFramePr>
            <a:graphicFrameLocks noGrp="1" noChangeAspect="1"/>
          </p:cNvGraphicFramePr>
          <p:nvPr>
            <p:ph sz="half" idx="2"/>
          </p:nvPr>
        </p:nvGraphicFramePr>
        <p:xfrm>
          <a:off x="1042988" y="3716338"/>
          <a:ext cx="7561262" cy="2398712"/>
        </p:xfrm>
        <a:graphic>
          <a:graphicData uri="http://schemas.openxmlformats.org/presentationml/2006/ole">
            <mc:AlternateContent xmlns:mc="http://schemas.openxmlformats.org/markup-compatibility/2006">
              <mc:Choice xmlns:v="urn:schemas-microsoft-com:vml" Requires="v">
                <p:oleObj spid="_x0000_s26635" name="CS ChemDraw Drawing" r:id="rId5" imgW="5719237" imgH="1814763" progId="ChemDraw.Document.6.0">
                  <p:embed/>
                </p:oleObj>
              </mc:Choice>
              <mc:Fallback>
                <p:oleObj name="CS ChemDraw Drawing" r:id="rId5" imgW="5719237" imgH="1814763" progId="ChemDraw.Document.6.0">
                  <p:embed/>
                  <p:pic>
                    <p:nvPicPr>
                      <p:cNvPr id="0" name="Object 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16338"/>
                        <a:ext cx="7561262"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6" name="Rectangle 10">
            <a:extLst>
              <a:ext uri="{FF2B5EF4-FFF2-40B4-BE49-F238E27FC236}">
                <a16:creationId xmlns:a16="http://schemas.microsoft.com/office/drawing/2014/main" id="{C5FB0738-E509-4013-8D45-E6283D413FC4}"/>
              </a:ext>
            </a:extLst>
          </p:cNvPr>
          <p:cNvSpPr>
            <a:spLocks noChangeArrowheads="1"/>
          </p:cNvSpPr>
          <p:nvPr/>
        </p:nvSpPr>
        <p:spPr bwMode="auto">
          <a:xfrm>
            <a:off x="468313" y="2852738"/>
            <a:ext cx="304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烷基苯比苯易硝化</a:t>
            </a:r>
            <a:r>
              <a:rPr lang="en-US" altLang="zh-CN" sz="2400" b="1">
                <a:latin typeface="Arial" panose="020B0604020202020204" pitchFamily="34" charset="0"/>
                <a:ea typeface="宋体" panose="02010600030101010101" pitchFamily="2" charset="-122"/>
              </a:rPr>
              <a:t>:</a:t>
            </a:r>
          </a:p>
        </p:txBody>
      </p:sp>
      <p:sp>
        <p:nvSpPr>
          <p:cNvPr id="2" name="日期占位符 1">
            <a:extLst>
              <a:ext uri="{FF2B5EF4-FFF2-40B4-BE49-F238E27FC236}">
                <a16:creationId xmlns:a16="http://schemas.microsoft.com/office/drawing/2014/main" id="{CBDF596D-1FE1-4008-98DB-F1DE68C749E3}"/>
              </a:ext>
            </a:extLst>
          </p:cNvPr>
          <p:cNvSpPr>
            <a:spLocks noGrp="1"/>
          </p:cNvSpPr>
          <p:nvPr>
            <p:ph type="dt" sz="quarter" idx="10"/>
          </p:nvPr>
        </p:nvSpPr>
        <p:spPr/>
        <p:txBody>
          <a:bodyPr/>
          <a:lstStyle/>
          <a:p>
            <a:pPr>
              <a:defRPr/>
            </a:pPr>
            <a:fld id="{9C99FB95-9562-4D66-880D-BA6A963D9FB0}"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B927921-2C45-4FF0-9565-1384CF269C43}"/>
              </a:ext>
            </a:extLst>
          </p:cNvPr>
          <p:cNvSpPr>
            <a:spLocks noGrp="1"/>
          </p:cNvSpPr>
          <p:nvPr>
            <p:ph type="sldNum" sz="quarter" idx="12"/>
          </p:nvPr>
        </p:nvSpPr>
        <p:spPr/>
        <p:txBody>
          <a:bodyPr/>
          <a:lstStyle/>
          <a:p>
            <a:pPr>
              <a:defRPr/>
            </a:pPr>
            <a:fld id="{5A5D5273-DCEC-4D51-9B2D-E1643F373956}" type="slidenum">
              <a:rPr lang="en-US" altLang="zh-CN"/>
              <a:pPr>
                <a:defRPr/>
              </a:pPr>
              <a:t>24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4500"/>
                                        </p:tgtEl>
                                        <p:attrNameLst>
                                          <p:attrName>style.visibility</p:attrName>
                                        </p:attrNameLst>
                                      </p:cBhvr>
                                      <p:to>
                                        <p:strVal val="visible"/>
                                      </p:to>
                                    </p:set>
                                    <p:animEffect transition="in" filter="slide(fromBottom)">
                                      <p:cBhvr>
                                        <p:cTn id="7" dur="500"/>
                                        <p:tgtEl>
                                          <p:spTgt spid="234500"/>
                                        </p:tgtEl>
                                      </p:cBhvr>
                                    </p:animEffect>
                                  </p:childTnLst>
                                </p:cTn>
                              </p:par>
                              <p:par>
                                <p:cTn id="8" presetID="12" presetClass="entr" presetSubtype="4" fill="hold" nodeType="withEffect">
                                  <p:stCondLst>
                                    <p:cond delay="0"/>
                                  </p:stCondLst>
                                  <p:childTnLst>
                                    <p:set>
                                      <p:cBhvr>
                                        <p:cTn id="9" dur="1" fill="hold">
                                          <p:stCondLst>
                                            <p:cond delay="0"/>
                                          </p:stCondLst>
                                        </p:cTn>
                                        <p:tgtEl>
                                          <p:spTgt spid="234507"/>
                                        </p:tgtEl>
                                        <p:attrNameLst>
                                          <p:attrName>style.visibility</p:attrName>
                                        </p:attrNameLst>
                                      </p:cBhvr>
                                      <p:to>
                                        <p:strVal val="visible"/>
                                      </p:to>
                                    </p:set>
                                    <p:animEffect transition="in" filter="slide(fromBottom)">
                                      <p:cBhvr>
                                        <p:cTn id="10" dur="500"/>
                                        <p:tgtEl>
                                          <p:spTgt spid="23450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234506"/>
                                        </p:tgtEl>
                                        <p:attrNameLst>
                                          <p:attrName>style.visibility</p:attrName>
                                        </p:attrNameLst>
                                      </p:cBhvr>
                                      <p:to>
                                        <p:strVal val="visible"/>
                                      </p:to>
                                    </p:set>
                                    <p:animEffect transition="in" filter="slide(fromBottom)">
                                      <p:cBhvr>
                                        <p:cTn id="15" dur="500"/>
                                        <p:tgtEl>
                                          <p:spTgt spid="234506"/>
                                        </p:tgtEl>
                                      </p:cBhvr>
                                    </p:animEffect>
                                  </p:childTnLst>
                                </p:cTn>
                              </p:par>
                              <p:par>
                                <p:cTn id="16" presetID="12" presetClass="entr" presetSubtype="4" fill="hold" nodeType="withEffect">
                                  <p:stCondLst>
                                    <p:cond delay="0"/>
                                  </p:stCondLst>
                                  <p:childTnLst>
                                    <p:set>
                                      <p:cBhvr>
                                        <p:cTn id="17" dur="1" fill="hold">
                                          <p:stCondLst>
                                            <p:cond delay="0"/>
                                          </p:stCondLst>
                                        </p:cTn>
                                        <p:tgtEl>
                                          <p:spTgt spid="234503"/>
                                        </p:tgtEl>
                                        <p:attrNameLst>
                                          <p:attrName>style.visibility</p:attrName>
                                        </p:attrNameLst>
                                      </p:cBhvr>
                                      <p:to>
                                        <p:strVal val="visible"/>
                                      </p:to>
                                    </p:set>
                                    <p:animEffect transition="in" filter="slide(fromBottom)">
                                      <p:cBhvr>
                                        <p:cTn id="18" dur="500"/>
                                        <p:tgtEl>
                                          <p:spTgt spid="234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p:bldP spid="23450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1026">
            <a:extLst>
              <a:ext uri="{FF2B5EF4-FFF2-40B4-BE49-F238E27FC236}">
                <a16:creationId xmlns:a16="http://schemas.microsoft.com/office/drawing/2014/main" id="{14805A6B-AE97-402F-8041-171F86C179E2}"/>
              </a:ext>
            </a:extLst>
          </p:cNvPr>
          <p:cNvSpPr txBox="1">
            <a:spLocks noChangeArrowheads="1"/>
          </p:cNvSpPr>
          <p:nvPr/>
        </p:nvSpPr>
        <p:spPr bwMode="auto">
          <a:xfrm>
            <a:off x="457200" y="404813"/>
            <a:ext cx="303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3. </a:t>
            </a:r>
            <a:r>
              <a:rPr kumimoji="1" lang="zh-CN" altLang="en-US" sz="2400" b="1">
                <a:latin typeface="Times New Roman" panose="02020603050405020304" pitchFamily="18" charset="0"/>
                <a:ea typeface="宋体" panose="02010600030101010101" pitchFamily="2" charset="-122"/>
              </a:rPr>
              <a:t>磺化反应：</a:t>
            </a:r>
          </a:p>
        </p:txBody>
      </p:sp>
      <p:graphicFrame>
        <p:nvGraphicFramePr>
          <p:cNvPr id="212997" name="Object 1029">
            <a:extLst>
              <a:ext uri="{FF2B5EF4-FFF2-40B4-BE49-F238E27FC236}">
                <a16:creationId xmlns:a16="http://schemas.microsoft.com/office/drawing/2014/main" id="{07EAFF6E-72C9-44DB-81B6-A378EEEF605B}"/>
              </a:ext>
            </a:extLst>
          </p:cNvPr>
          <p:cNvGraphicFramePr>
            <a:graphicFrameLocks noChangeAspect="1"/>
          </p:cNvGraphicFramePr>
          <p:nvPr/>
        </p:nvGraphicFramePr>
        <p:xfrm>
          <a:off x="900113" y="981075"/>
          <a:ext cx="7343775" cy="1679575"/>
        </p:xfrm>
        <a:graphic>
          <a:graphicData uri="http://schemas.openxmlformats.org/presentationml/2006/ole">
            <mc:AlternateContent xmlns:mc="http://schemas.openxmlformats.org/markup-compatibility/2006">
              <mc:Choice xmlns:v="urn:schemas-microsoft-com:vml" Requires="v">
                <p:oleObj spid="_x0000_s27661" name="CS ChemDraw Drawing" r:id="rId3" imgW="5728415" imgH="1308908" progId="ChemDraw.Document.6.0">
                  <p:embed/>
                </p:oleObj>
              </mc:Choice>
              <mc:Fallback>
                <p:oleObj name="CS ChemDraw Drawing" r:id="rId3" imgW="5728415" imgH="1308908" progId="ChemDraw.Document.6.0">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981075"/>
                        <a:ext cx="734377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000" name="Rectangle 1032">
            <a:extLst>
              <a:ext uri="{FF2B5EF4-FFF2-40B4-BE49-F238E27FC236}">
                <a16:creationId xmlns:a16="http://schemas.microsoft.com/office/drawing/2014/main" id="{DCFA3AAB-E4FF-4374-B41C-9391A5A8E66E}"/>
              </a:ext>
            </a:extLst>
          </p:cNvPr>
          <p:cNvSpPr>
            <a:spLocks noChangeArrowheads="1"/>
          </p:cNvSpPr>
          <p:nvPr/>
        </p:nvSpPr>
        <p:spPr bwMode="auto">
          <a:xfrm>
            <a:off x="827088" y="3259138"/>
            <a:ext cx="247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磺化反应历程：</a:t>
            </a:r>
            <a:r>
              <a:rPr lang="zh-CN" altLang="en-US">
                <a:latin typeface="Arial" panose="020B0604020202020204" pitchFamily="34" charset="0"/>
                <a:ea typeface="宋体" panose="02010600030101010101" pitchFamily="2" charset="-122"/>
              </a:rPr>
              <a:t> </a:t>
            </a:r>
          </a:p>
        </p:txBody>
      </p:sp>
      <p:graphicFrame>
        <p:nvGraphicFramePr>
          <p:cNvPr id="213001" name="Object 1033">
            <a:extLst>
              <a:ext uri="{FF2B5EF4-FFF2-40B4-BE49-F238E27FC236}">
                <a16:creationId xmlns:a16="http://schemas.microsoft.com/office/drawing/2014/main" id="{B01907FE-C84C-4100-BA89-0A427DCA42F1}"/>
              </a:ext>
            </a:extLst>
          </p:cNvPr>
          <p:cNvGraphicFramePr>
            <a:graphicFrameLocks noChangeAspect="1"/>
          </p:cNvGraphicFramePr>
          <p:nvPr/>
        </p:nvGraphicFramePr>
        <p:xfrm>
          <a:off x="1187450" y="4149725"/>
          <a:ext cx="6840538" cy="1727200"/>
        </p:xfrm>
        <a:graphic>
          <a:graphicData uri="http://schemas.openxmlformats.org/presentationml/2006/ole">
            <mc:AlternateContent xmlns:mc="http://schemas.openxmlformats.org/markup-compatibility/2006">
              <mc:Choice xmlns:v="urn:schemas-microsoft-com:vml" Requires="v">
                <p:oleObj spid="_x0000_s27662" name="CS ChemDraw Drawing" r:id="rId5" imgW="4199740" imgH="1060299" progId="ChemDraw.Document.6.0">
                  <p:embed/>
                </p:oleObj>
              </mc:Choice>
              <mc:Fallback>
                <p:oleObj name="CS ChemDraw Drawing" r:id="rId5" imgW="4199740" imgH="1060299" progId="ChemDraw.Document.6.0">
                  <p:embed/>
                  <p:pic>
                    <p:nvPicPr>
                      <p:cNvPr id="0" name="Object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149725"/>
                        <a:ext cx="6840538"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7654" name="Picture 27">
            <a:extLst>
              <a:ext uri="{FF2B5EF4-FFF2-40B4-BE49-F238E27FC236}">
                <a16:creationId xmlns:a16="http://schemas.microsoft.com/office/drawing/2014/main" id="{F57F7A3D-2BEE-484A-9B65-0CC716A9CE5F}"/>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857500" y="3746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5" name="Picture 27">
            <a:extLst>
              <a:ext uri="{FF2B5EF4-FFF2-40B4-BE49-F238E27FC236}">
                <a16:creationId xmlns:a16="http://schemas.microsoft.com/office/drawing/2014/main" id="{9CD5B46D-F5D8-475B-9080-39CC3951DE4E}"/>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451225" y="3746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6" name="Picture 27">
            <a:extLst>
              <a:ext uri="{FF2B5EF4-FFF2-40B4-BE49-F238E27FC236}">
                <a16:creationId xmlns:a16="http://schemas.microsoft.com/office/drawing/2014/main" id="{B4782802-81FC-4677-88B4-58F902F095D6}"/>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011613" y="37465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C092D2A0-7A98-4494-A186-70AB9FBB6767}"/>
              </a:ext>
            </a:extLst>
          </p:cNvPr>
          <p:cNvSpPr>
            <a:spLocks noGrp="1"/>
          </p:cNvSpPr>
          <p:nvPr>
            <p:ph type="dt" sz="quarter" idx="10"/>
          </p:nvPr>
        </p:nvSpPr>
        <p:spPr/>
        <p:txBody>
          <a:bodyPr/>
          <a:lstStyle/>
          <a:p>
            <a:pPr>
              <a:defRPr/>
            </a:pPr>
            <a:fld id="{07226C3B-C296-4DEC-B3D6-3FE6B3B08B7F}"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2A0AEF0-AB0D-4601-B330-93334A8451E3}"/>
              </a:ext>
            </a:extLst>
          </p:cNvPr>
          <p:cNvSpPr>
            <a:spLocks noGrp="1"/>
          </p:cNvSpPr>
          <p:nvPr>
            <p:ph type="sldNum" sz="quarter" idx="12"/>
          </p:nvPr>
        </p:nvSpPr>
        <p:spPr/>
        <p:txBody>
          <a:bodyPr/>
          <a:lstStyle/>
          <a:p>
            <a:pPr>
              <a:defRPr/>
            </a:pPr>
            <a:fld id="{7F5716BD-F75F-405C-BF8E-B075E98AFDEC}" type="slidenum">
              <a:rPr lang="en-US" altLang="zh-CN"/>
              <a:pPr>
                <a:defRPr/>
              </a:pPr>
              <a:t>25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994">
                                            <p:txEl>
                                              <p:pRg st="0" end="0"/>
                                            </p:txEl>
                                          </p:spTgt>
                                        </p:tgtEl>
                                        <p:attrNameLst>
                                          <p:attrName>style.visibility</p:attrName>
                                        </p:attrNameLst>
                                      </p:cBhvr>
                                      <p:to>
                                        <p:strVal val="visible"/>
                                      </p:to>
                                    </p:set>
                                    <p:animEffect transition="in" filter="wipe(left)">
                                      <p:cBhvr>
                                        <p:cTn id="7" dur="500"/>
                                        <p:tgtEl>
                                          <p:spTgt spid="2129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12997"/>
                                        </p:tgtEl>
                                        <p:attrNameLst>
                                          <p:attrName>style.visibility</p:attrName>
                                        </p:attrNameLst>
                                      </p:cBhvr>
                                      <p:to>
                                        <p:strVal val="visible"/>
                                      </p:to>
                                    </p:set>
                                    <p:animEffect transition="in" filter="slide(fromBottom)">
                                      <p:cBhvr>
                                        <p:cTn id="12" dur="500"/>
                                        <p:tgtEl>
                                          <p:spTgt spid="2129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13000"/>
                                        </p:tgtEl>
                                        <p:attrNameLst>
                                          <p:attrName>style.visibility</p:attrName>
                                        </p:attrNameLst>
                                      </p:cBhvr>
                                      <p:to>
                                        <p:strVal val="visible"/>
                                      </p:to>
                                    </p:set>
                                    <p:animEffect transition="in" filter="slide(fromBottom)">
                                      <p:cBhvr>
                                        <p:cTn id="17" dur="500"/>
                                        <p:tgtEl>
                                          <p:spTgt spid="213000"/>
                                        </p:tgtEl>
                                      </p:cBhvr>
                                    </p:animEffect>
                                  </p:childTnLst>
                                </p:cTn>
                              </p:par>
                              <p:par>
                                <p:cTn id="18" presetID="12" presetClass="entr" presetSubtype="4" fill="hold" nodeType="withEffect">
                                  <p:stCondLst>
                                    <p:cond delay="0"/>
                                  </p:stCondLst>
                                  <p:childTnLst>
                                    <p:set>
                                      <p:cBhvr>
                                        <p:cTn id="19" dur="1" fill="hold">
                                          <p:stCondLst>
                                            <p:cond delay="0"/>
                                          </p:stCondLst>
                                        </p:cTn>
                                        <p:tgtEl>
                                          <p:spTgt spid="213001"/>
                                        </p:tgtEl>
                                        <p:attrNameLst>
                                          <p:attrName>style.visibility</p:attrName>
                                        </p:attrNameLst>
                                      </p:cBhvr>
                                      <p:to>
                                        <p:strVal val="visible"/>
                                      </p:to>
                                    </p:set>
                                    <p:animEffect transition="in" filter="slide(fromBottom)">
                                      <p:cBhvr>
                                        <p:cTn id="20" dur="500"/>
                                        <p:tgtEl>
                                          <p:spTgt spid="213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build="p" autoUpdateAnimBg="0"/>
      <p:bldP spid="2130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9" name="Rectangle 5">
            <a:extLst>
              <a:ext uri="{FF2B5EF4-FFF2-40B4-BE49-F238E27FC236}">
                <a16:creationId xmlns:a16="http://schemas.microsoft.com/office/drawing/2014/main" id="{590EF660-9552-44BA-B00F-8CF61D4A8D43}"/>
              </a:ext>
            </a:extLst>
          </p:cNvPr>
          <p:cNvSpPr>
            <a:spLocks noChangeArrowheads="1"/>
          </p:cNvSpPr>
          <p:nvPr/>
        </p:nvSpPr>
        <p:spPr bwMode="auto">
          <a:xfrm>
            <a:off x="0" y="939800"/>
            <a:ext cx="90709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  </a:t>
            </a:r>
            <a:r>
              <a:rPr lang="zh-CN" altLang="en-US" sz="2400" b="1">
                <a:latin typeface="宋体" panose="02010600030101010101" pitchFamily="2" charset="-122"/>
                <a:ea typeface="宋体" panose="02010600030101010101" pitchFamily="2" charset="-122"/>
                <a:cs typeface="Times New Roman" panose="02020603050405020304" pitchFamily="18" charset="0"/>
              </a:rPr>
              <a:t>磺化反应是可逆的，苯磺酸与稀硫酸共热时可水解脱下磺酸基。</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en-US" altLang="zh-CN">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241668" name="Object 4">
            <a:extLst>
              <a:ext uri="{FF2B5EF4-FFF2-40B4-BE49-F238E27FC236}">
                <a16:creationId xmlns:a16="http://schemas.microsoft.com/office/drawing/2014/main" id="{3D8FA5D2-284D-454E-90EE-0617B3A38DAE}"/>
              </a:ext>
            </a:extLst>
          </p:cNvPr>
          <p:cNvGraphicFramePr>
            <a:graphicFrameLocks noChangeAspect="1"/>
          </p:cNvGraphicFramePr>
          <p:nvPr/>
        </p:nvGraphicFramePr>
        <p:xfrm>
          <a:off x="1908175" y="1557338"/>
          <a:ext cx="4824413" cy="1055687"/>
        </p:xfrm>
        <a:graphic>
          <a:graphicData uri="http://schemas.openxmlformats.org/presentationml/2006/ole">
            <mc:AlternateContent xmlns:mc="http://schemas.openxmlformats.org/markup-compatibility/2006">
              <mc:Choice xmlns:v="urn:schemas-microsoft-com:vml" Requires="v">
                <p:oleObj spid="_x0000_s28683" name="CS ChemDraw Drawing" r:id="rId3" imgW="3422580" imgH="750955" progId="ChemDraw.Document.6.0">
                  <p:embed/>
                </p:oleObj>
              </mc:Choice>
              <mc:Fallback>
                <p:oleObj name="CS ChemDraw Drawing" r:id="rId3" imgW="3422580" imgH="750955"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557338"/>
                        <a:ext cx="482441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70" name="Rectangle 6">
            <a:extLst>
              <a:ext uri="{FF2B5EF4-FFF2-40B4-BE49-F238E27FC236}">
                <a16:creationId xmlns:a16="http://schemas.microsoft.com/office/drawing/2014/main" id="{D85E4D8F-95B9-4AB9-B7BB-FB5790B14E2B}"/>
              </a:ext>
            </a:extLst>
          </p:cNvPr>
          <p:cNvSpPr>
            <a:spLocks noChangeArrowheads="1"/>
          </p:cNvSpPr>
          <p:nvPr/>
        </p:nvSpPr>
        <p:spPr bwMode="auto">
          <a:xfrm>
            <a:off x="179388" y="2708275"/>
            <a:ext cx="8281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  </a:t>
            </a:r>
            <a:r>
              <a:rPr lang="zh-CN" altLang="en-US" sz="2400" b="1">
                <a:latin typeface="宋体" panose="02010600030101010101" pitchFamily="2" charset="-122"/>
                <a:ea typeface="宋体" panose="02010600030101010101" pitchFamily="2" charset="-122"/>
                <a:cs typeface="Times New Roman" panose="02020603050405020304" pitchFamily="18" charset="0"/>
              </a:rPr>
              <a:t>此反应常用于有机合成上控制环上某一位置不被其它基团取代，或用于化合物的分离和提纯。</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p:txBody>
      </p:sp>
      <p:sp>
        <p:nvSpPr>
          <p:cNvPr id="241675" name="Rectangle 11">
            <a:extLst>
              <a:ext uri="{FF2B5EF4-FFF2-40B4-BE49-F238E27FC236}">
                <a16:creationId xmlns:a16="http://schemas.microsoft.com/office/drawing/2014/main" id="{56CE5189-25E7-4060-BFD4-997EAC96F2DA}"/>
              </a:ext>
            </a:extLst>
          </p:cNvPr>
          <p:cNvSpPr>
            <a:spLocks noChangeArrowheads="1"/>
          </p:cNvSpPr>
          <p:nvPr/>
        </p:nvSpPr>
        <p:spPr bwMode="auto">
          <a:xfrm>
            <a:off x="468313" y="3644900"/>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烷基苯比苯易磺化</a:t>
            </a:r>
            <a:r>
              <a:rPr lang="en-US" altLang="zh-CN" sz="2400" b="1">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 </a:t>
            </a:r>
          </a:p>
        </p:txBody>
      </p:sp>
      <p:graphicFrame>
        <p:nvGraphicFramePr>
          <p:cNvPr id="241676" name="Object 12">
            <a:extLst>
              <a:ext uri="{FF2B5EF4-FFF2-40B4-BE49-F238E27FC236}">
                <a16:creationId xmlns:a16="http://schemas.microsoft.com/office/drawing/2014/main" id="{62AF6F27-B4F6-4415-AB6E-C50421F5E9F2}"/>
              </a:ext>
            </a:extLst>
          </p:cNvPr>
          <p:cNvGraphicFramePr>
            <a:graphicFrameLocks noGrp="1" noChangeAspect="1"/>
          </p:cNvGraphicFramePr>
          <p:nvPr>
            <p:ph/>
          </p:nvPr>
        </p:nvGraphicFramePr>
        <p:xfrm>
          <a:off x="1763713" y="4221163"/>
          <a:ext cx="5329237" cy="2528887"/>
        </p:xfrm>
        <a:graphic>
          <a:graphicData uri="http://schemas.openxmlformats.org/presentationml/2006/ole">
            <mc:AlternateContent xmlns:mc="http://schemas.openxmlformats.org/markup-compatibility/2006">
              <mc:Choice xmlns:v="urn:schemas-microsoft-com:vml" Requires="v">
                <p:oleObj spid="_x0000_s28684" name="CS ChemDraw Drawing" r:id="rId5" imgW="4044254" imgH="1919768" progId="ChemDraw.Document.6.0">
                  <p:embed/>
                </p:oleObj>
              </mc:Choice>
              <mc:Fallback>
                <p:oleObj name="CS ChemDraw Drawing" r:id="rId5" imgW="4044254" imgH="1919768" progId="ChemDraw.Document.6.0">
                  <p:embed/>
                  <p:pic>
                    <p:nvPicPr>
                      <p:cNvPr id="0" name="Object 1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221163"/>
                        <a:ext cx="5329237"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C5D25F6-D991-40DF-A39A-8B56F75832D2}"/>
              </a:ext>
            </a:extLst>
          </p:cNvPr>
          <p:cNvSpPr>
            <a:spLocks noGrp="1"/>
          </p:cNvSpPr>
          <p:nvPr>
            <p:ph type="dt" sz="quarter" idx="10"/>
          </p:nvPr>
        </p:nvSpPr>
        <p:spPr/>
        <p:txBody>
          <a:bodyPr/>
          <a:lstStyle/>
          <a:p>
            <a:pPr>
              <a:defRPr/>
            </a:pPr>
            <a:fld id="{212E74A0-D9C0-44F8-BA22-707A342EA584}"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656793F2-C525-473B-B9A3-4630698FBA54}"/>
              </a:ext>
            </a:extLst>
          </p:cNvPr>
          <p:cNvSpPr>
            <a:spLocks noGrp="1"/>
          </p:cNvSpPr>
          <p:nvPr>
            <p:ph type="sldNum" sz="quarter" idx="12"/>
          </p:nvPr>
        </p:nvSpPr>
        <p:spPr/>
        <p:txBody>
          <a:bodyPr/>
          <a:lstStyle/>
          <a:p>
            <a:pPr>
              <a:defRPr/>
            </a:pPr>
            <a:fld id="{B35BB053-B2D0-4BBB-8370-EBB1D07C0A62}" type="slidenum">
              <a:rPr lang="en-US" altLang="zh-CN" smtClean="0"/>
              <a:pPr>
                <a:defRPr/>
              </a:pPr>
              <a:t>26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slide(fromBottom)">
                                      <p:cBhvr>
                                        <p:cTn id="7" dur="500"/>
                                        <p:tgtEl>
                                          <p:spTgt spid="241669"/>
                                        </p:tgtEl>
                                      </p:cBhvr>
                                    </p:animEffect>
                                  </p:childTnLst>
                                </p:cTn>
                              </p:par>
                              <p:par>
                                <p:cTn id="8" presetID="12" presetClass="entr" presetSubtype="4" fill="hold" nodeType="withEffect">
                                  <p:stCondLst>
                                    <p:cond delay="0"/>
                                  </p:stCondLst>
                                  <p:childTnLst>
                                    <p:set>
                                      <p:cBhvr>
                                        <p:cTn id="9" dur="1" fill="hold">
                                          <p:stCondLst>
                                            <p:cond delay="0"/>
                                          </p:stCondLst>
                                        </p:cTn>
                                        <p:tgtEl>
                                          <p:spTgt spid="241668"/>
                                        </p:tgtEl>
                                        <p:attrNameLst>
                                          <p:attrName>style.visibility</p:attrName>
                                        </p:attrNameLst>
                                      </p:cBhvr>
                                      <p:to>
                                        <p:strVal val="visible"/>
                                      </p:to>
                                    </p:set>
                                    <p:animEffect transition="in" filter="slide(fromBottom)">
                                      <p:cBhvr>
                                        <p:cTn id="10" dur="500"/>
                                        <p:tgtEl>
                                          <p:spTgt spid="2416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241670"/>
                                        </p:tgtEl>
                                        <p:attrNameLst>
                                          <p:attrName>style.visibility</p:attrName>
                                        </p:attrNameLst>
                                      </p:cBhvr>
                                      <p:to>
                                        <p:strVal val="visible"/>
                                      </p:to>
                                    </p:set>
                                    <p:animEffect transition="in" filter="slide(fromBottom)">
                                      <p:cBhvr>
                                        <p:cTn id="15" dur="500"/>
                                        <p:tgtEl>
                                          <p:spTgt spid="2416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1675"/>
                                        </p:tgtEl>
                                        <p:attrNameLst>
                                          <p:attrName>style.visibility</p:attrName>
                                        </p:attrNameLst>
                                      </p:cBhvr>
                                      <p:to>
                                        <p:strVal val="visible"/>
                                      </p:to>
                                    </p:set>
                                    <p:animEffect transition="in" filter="slide(fromBottom)">
                                      <p:cBhvr>
                                        <p:cTn id="20" dur="500"/>
                                        <p:tgtEl>
                                          <p:spTgt spid="241675"/>
                                        </p:tgtEl>
                                      </p:cBhvr>
                                    </p:animEffect>
                                  </p:childTnLst>
                                </p:cTn>
                              </p:par>
                              <p:par>
                                <p:cTn id="21" presetID="12" presetClass="entr" presetSubtype="4" fill="hold" nodeType="withEffect">
                                  <p:stCondLst>
                                    <p:cond delay="0"/>
                                  </p:stCondLst>
                                  <p:childTnLst>
                                    <p:set>
                                      <p:cBhvr>
                                        <p:cTn id="22" dur="1" fill="hold">
                                          <p:stCondLst>
                                            <p:cond delay="0"/>
                                          </p:stCondLst>
                                        </p:cTn>
                                        <p:tgtEl>
                                          <p:spTgt spid="241676"/>
                                        </p:tgtEl>
                                        <p:attrNameLst>
                                          <p:attrName>style.visibility</p:attrName>
                                        </p:attrNameLst>
                                      </p:cBhvr>
                                      <p:to>
                                        <p:strVal val="visible"/>
                                      </p:to>
                                    </p:set>
                                    <p:animEffect transition="in" filter="slide(fromBottom)">
                                      <p:cBhvr>
                                        <p:cTn id="23" dur="500"/>
                                        <p:tgtEl>
                                          <p:spTgt spid="24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P spid="241670" grpId="0"/>
      <p:bldP spid="24167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2">
            <a:extLst>
              <a:ext uri="{FF2B5EF4-FFF2-40B4-BE49-F238E27FC236}">
                <a16:creationId xmlns:a16="http://schemas.microsoft.com/office/drawing/2014/main" id="{82CA5CBF-2978-46A8-82FB-3D2B2950B3EA}"/>
              </a:ext>
            </a:extLst>
          </p:cNvPr>
          <p:cNvSpPr txBox="1">
            <a:spLocks noChangeArrowheads="1"/>
          </p:cNvSpPr>
          <p:nvPr/>
        </p:nvSpPr>
        <p:spPr bwMode="auto">
          <a:xfrm>
            <a:off x="-180975" y="228600"/>
            <a:ext cx="3887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rPr>
              <a:t>4. </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Friedel – Crafts</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反应</a:t>
            </a:r>
          </a:p>
        </p:txBody>
      </p:sp>
      <p:sp>
        <p:nvSpPr>
          <p:cNvPr id="243715" name="Text Box 3">
            <a:extLst>
              <a:ext uri="{FF2B5EF4-FFF2-40B4-BE49-F238E27FC236}">
                <a16:creationId xmlns:a16="http://schemas.microsoft.com/office/drawing/2014/main" id="{1DA4D797-037D-46F1-B2A5-9D502E3D5DE9}"/>
              </a:ext>
            </a:extLst>
          </p:cNvPr>
          <p:cNvSpPr txBox="1">
            <a:spLocks noChangeArrowheads="1"/>
          </p:cNvSpPr>
          <p:nvPr/>
        </p:nvSpPr>
        <p:spPr bwMode="auto">
          <a:xfrm>
            <a:off x="228600" y="1104900"/>
            <a:ext cx="8664575"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克烷基化反应</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latin typeface="Arial" panose="020B0604020202020204" pitchFamily="34" charset="0"/>
                <a:ea typeface="宋体" panose="02010600030101010101" pitchFamily="2" charset="-122"/>
              </a:rPr>
              <a:t>苯与烷基化剂在路易斯酸的催化下生成烷基苯的反应</a:t>
            </a:r>
            <a:r>
              <a:rPr kumimoji="1" lang="zh-CN" altLang="en-US">
                <a:latin typeface="Arial" panose="020B0604020202020204" pitchFamily="34" charset="0"/>
                <a:ea typeface="宋体" panose="02010600030101010101" pitchFamily="2" charset="-122"/>
              </a:rPr>
              <a:t> 。</a:t>
            </a:r>
          </a:p>
        </p:txBody>
      </p:sp>
      <p:sp>
        <p:nvSpPr>
          <p:cNvPr id="243716" name="Text Box 4">
            <a:extLst>
              <a:ext uri="{FF2B5EF4-FFF2-40B4-BE49-F238E27FC236}">
                <a16:creationId xmlns:a16="http://schemas.microsoft.com/office/drawing/2014/main" id="{D938198B-82DC-402E-8F41-CA37D116C47F}"/>
              </a:ext>
            </a:extLst>
          </p:cNvPr>
          <p:cNvSpPr txBox="1">
            <a:spLocks noChangeArrowheads="1"/>
          </p:cNvSpPr>
          <p:nvPr/>
        </p:nvSpPr>
        <p:spPr bwMode="auto">
          <a:xfrm>
            <a:off x="250825" y="4005263"/>
            <a:ext cx="8281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zh-CN" altLang="en-US" sz="2400" b="1">
                <a:solidFill>
                  <a:srgbClr val="0000FF"/>
                </a:solidFill>
                <a:latin typeface="Times New Roman" panose="02020603050405020304" pitchFamily="18" charset="0"/>
                <a:ea typeface="宋体" panose="02010600030101010101" pitchFamily="2" charset="-122"/>
              </a:rPr>
              <a:t>常用的</a:t>
            </a:r>
            <a:r>
              <a:rPr kumimoji="1" lang="en-US" altLang="zh-CN" sz="2400" b="1">
                <a:solidFill>
                  <a:srgbClr val="0000FF"/>
                </a:solidFill>
                <a:latin typeface="Times New Roman" panose="02020603050405020304" pitchFamily="18" charset="0"/>
                <a:ea typeface="宋体" panose="02010600030101010101" pitchFamily="2" charset="-122"/>
              </a:rPr>
              <a:t>cat. </a:t>
            </a:r>
            <a:r>
              <a:rPr kumimoji="1" lang="zh-CN" altLang="en-US" sz="2400" b="1">
                <a:solidFill>
                  <a:srgbClr val="0000FF"/>
                </a:solidFill>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无水</a:t>
            </a:r>
            <a:r>
              <a:rPr kumimoji="1" lang="en-US" altLang="zh-CN" sz="2400" b="1">
                <a:latin typeface="Times New Roman" panose="02020603050405020304" pitchFamily="18" charset="0"/>
                <a:ea typeface="宋体" panose="02010600030101010101" pitchFamily="2" charset="-122"/>
              </a:rPr>
              <a:t>AlCl</a:t>
            </a:r>
            <a:r>
              <a:rPr kumimoji="1" lang="en-US" altLang="zh-CN" sz="2400" b="1" baseline="-25000">
                <a:latin typeface="Times New Roman" panose="02020603050405020304" pitchFamily="18" charset="0"/>
                <a:ea typeface="宋体" panose="02010600030101010101" pitchFamily="2" charset="-122"/>
              </a:rPr>
              <a:t>3</a:t>
            </a:r>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FeCl</a:t>
            </a:r>
            <a:r>
              <a:rPr kumimoji="1" lang="en-US" altLang="zh-CN" sz="2400" b="1" baseline="-25000">
                <a:latin typeface="Times New Roman" panose="02020603050405020304" pitchFamily="18" charset="0"/>
                <a:ea typeface="宋体" panose="02010600030101010101" pitchFamily="2" charset="-122"/>
              </a:rPr>
              <a:t>3</a:t>
            </a:r>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ZnCl</a:t>
            </a:r>
            <a:r>
              <a:rPr kumimoji="1" lang="en-US" altLang="zh-CN" sz="2400" b="1" baseline="-25000">
                <a:latin typeface="Times New Roman" panose="02020603050405020304" pitchFamily="18" charset="0"/>
                <a:ea typeface="宋体" panose="02010600030101010101" pitchFamily="2" charset="-122"/>
              </a:rPr>
              <a:t>2</a:t>
            </a:r>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BF</a:t>
            </a:r>
            <a:r>
              <a:rPr kumimoji="1" lang="en-US" altLang="zh-CN" sz="2400" b="1" baseline="-25000">
                <a:latin typeface="Times New Roman" panose="02020603050405020304" pitchFamily="18" charset="0"/>
                <a:ea typeface="宋体" panose="02010600030101010101" pitchFamily="2" charset="-122"/>
              </a:rPr>
              <a:t>3</a:t>
            </a:r>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H</a:t>
            </a:r>
            <a:r>
              <a:rPr kumimoji="1" lang="en-US" altLang="zh-CN" sz="2400" b="1" baseline="-25000">
                <a:latin typeface="Times New Roman" panose="02020603050405020304" pitchFamily="18" charset="0"/>
                <a:ea typeface="宋体" panose="02010600030101010101" pitchFamily="2" charset="-122"/>
              </a:rPr>
              <a:t>2</a:t>
            </a:r>
            <a:r>
              <a:rPr kumimoji="1" lang="en-US" altLang="zh-CN" sz="2400" b="1">
                <a:latin typeface="Times New Roman" panose="02020603050405020304" pitchFamily="18" charset="0"/>
                <a:ea typeface="宋体" panose="02010600030101010101" pitchFamily="2" charset="-122"/>
              </a:rPr>
              <a:t>SO</a:t>
            </a:r>
            <a:r>
              <a:rPr kumimoji="1" lang="en-US" altLang="zh-CN" sz="2400" b="1" baseline="-25000">
                <a:latin typeface="Times New Roman" panose="02020603050405020304" pitchFamily="18" charset="0"/>
                <a:ea typeface="宋体" panose="02010600030101010101" pitchFamily="2" charset="-122"/>
              </a:rPr>
              <a:t>4</a:t>
            </a:r>
            <a:r>
              <a:rPr kumimoji="1" lang="zh-CN" altLang="en-US" sz="2400" b="1">
                <a:latin typeface="Times New Roman" panose="02020603050405020304" pitchFamily="18" charset="0"/>
                <a:ea typeface="宋体" panose="02010600030101010101" pitchFamily="2" charset="-122"/>
              </a:rPr>
              <a:t>等。</a:t>
            </a:r>
          </a:p>
        </p:txBody>
      </p:sp>
      <p:graphicFrame>
        <p:nvGraphicFramePr>
          <p:cNvPr id="243722" name="Object 10">
            <a:extLst>
              <a:ext uri="{FF2B5EF4-FFF2-40B4-BE49-F238E27FC236}">
                <a16:creationId xmlns:a16="http://schemas.microsoft.com/office/drawing/2014/main" id="{0C343995-C46A-4A93-AC32-AEB3219A0EA0}"/>
              </a:ext>
            </a:extLst>
          </p:cNvPr>
          <p:cNvGraphicFramePr>
            <a:graphicFrameLocks noChangeAspect="1"/>
          </p:cNvGraphicFramePr>
          <p:nvPr/>
        </p:nvGraphicFramePr>
        <p:xfrm>
          <a:off x="1476375" y="2492375"/>
          <a:ext cx="5761038" cy="752475"/>
        </p:xfrm>
        <a:graphic>
          <a:graphicData uri="http://schemas.openxmlformats.org/presentationml/2006/ole">
            <mc:AlternateContent xmlns:mc="http://schemas.openxmlformats.org/markup-compatibility/2006">
              <mc:Choice xmlns:v="urn:schemas-microsoft-com:vml" Requires="v">
                <p:oleObj spid="_x0000_s29710" name="CS ChemDraw Drawing" r:id="rId3" imgW="3433108" imgH="449169" progId="ChemDraw.Document.6.0">
                  <p:embed/>
                </p:oleObj>
              </mc:Choice>
              <mc:Fallback>
                <p:oleObj name="CS ChemDraw Drawing" r:id="rId3" imgW="3433108" imgH="449169" progId="ChemDraw.Document.6.0">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492375"/>
                        <a:ext cx="5761038"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3724" name="Object 12">
            <a:extLst>
              <a:ext uri="{FF2B5EF4-FFF2-40B4-BE49-F238E27FC236}">
                <a16:creationId xmlns:a16="http://schemas.microsoft.com/office/drawing/2014/main" id="{D3A8C392-897D-47D4-B2FD-555F96E4F6C4}"/>
              </a:ext>
            </a:extLst>
          </p:cNvPr>
          <p:cNvGraphicFramePr>
            <a:graphicFrameLocks noChangeAspect="1"/>
          </p:cNvGraphicFramePr>
          <p:nvPr/>
        </p:nvGraphicFramePr>
        <p:xfrm>
          <a:off x="611188" y="4868863"/>
          <a:ext cx="6767512" cy="946150"/>
        </p:xfrm>
        <a:graphic>
          <a:graphicData uri="http://schemas.openxmlformats.org/presentationml/2006/ole">
            <mc:AlternateContent xmlns:mc="http://schemas.openxmlformats.org/markup-compatibility/2006">
              <mc:Choice xmlns:v="urn:schemas-microsoft-com:vml" Requires="v">
                <p:oleObj spid="_x0000_s29711" name="CS ChemDraw Drawing" r:id="rId5" imgW="4314195" imgH="603302" progId="ChemDraw.Document.6.0">
                  <p:embed/>
                </p:oleObj>
              </mc:Choice>
              <mc:Fallback>
                <p:oleObj name="CS ChemDraw Drawing" r:id="rId5" imgW="4314195" imgH="603302" progId="ChemDraw.Document.6.0">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868863"/>
                        <a:ext cx="67675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9703" name="Picture 27">
            <a:extLst>
              <a:ext uri="{FF2B5EF4-FFF2-40B4-BE49-F238E27FC236}">
                <a16:creationId xmlns:a16="http://schemas.microsoft.com/office/drawing/2014/main" id="{5BC92DC1-D6BA-4166-8ED9-8D220080020F}"/>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071813" y="15271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4" name="Picture 27">
            <a:extLst>
              <a:ext uri="{FF2B5EF4-FFF2-40B4-BE49-F238E27FC236}">
                <a16:creationId xmlns:a16="http://schemas.microsoft.com/office/drawing/2014/main" id="{F3658BC7-C773-468A-8F8A-A1912A8FEDB7}"/>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65538" y="15271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5" name="Picture 27">
            <a:extLst>
              <a:ext uri="{FF2B5EF4-FFF2-40B4-BE49-F238E27FC236}">
                <a16:creationId xmlns:a16="http://schemas.microsoft.com/office/drawing/2014/main" id="{E1E29C8A-E31B-40CB-9C14-A93AB5314051}"/>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225925" y="1527175"/>
            <a:ext cx="49053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A1D9CB84-6A64-46BB-8320-0D1DE2DA1EE7}"/>
              </a:ext>
            </a:extLst>
          </p:cNvPr>
          <p:cNvSpPr>
            <a:spLocks noGrp="1"/>
          </p:cNvSpPr>
          <p:nvPr>
            <p:ph type="dt" sz="quarter" idx="10"/>
          </p:nvPr>
        </p:nvSpPr>
        <p:spPr/>
        <p:txBody>
          <a:bodyPr/>
          <a:lstStyle/>
          <a:p>
            <a:pPr>
              <a:defRPr/>
            </a:pPr>
            <a:fld id="{8D97EDCC-1503-4760-BB31-6611A0077910}"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54DCE969-8104-47D0-B700-582817EC792E}"/>
              </a:ext>
            </a:extLst>
          </p:cNvPr>
          <p:cNvSpPr>
            <a:spLocks noGrp="1"/>
          </p:cNvSpPr>
          <p:nvPr>
            <p:ph type="sldNum" sz="quarter" idx="12"/>
          </p:nvPr>
        </p:nvSpPr>
        <p:spPr/>
        <p:txBody>
          <a:bodyPr/>
          <a:lstStyle/>
          <a:p>
            <a:pPr>
              <a:defRPr/>
            </a:pPr>
            <a:fld id="{CBF3EE59-8287-46A1-B275-3BF780148C94}" type="slidenum">
              <a:rPr lang="en-US" altLang="zh-CN"/>
              <a:pPr>
                <a:defRPr/>
              </a:pPr>
              <a:t>27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3714">
                                            <p:txEl>
                                              <p:pRg st="0" end="0"/>
                                            </p:txEl>
                                          </p:spTgt>
                                        </p:tgtEl>
                                        <p:attrNameLst>
                                          <p:attrName>style.visibility</p:attrName>
                                        </p:attrNameLst>
                                      </p:cBhvr>
                                      <p:to>
                                        <p:strVal val="visible"/>
                                      </p:to>
                                    </p:set>
                                    <p:animEffect transition="in" filter="wipe(left)">
                                      <p:cBhvr>
                                        <p:cTn id="7" dur="500"/>
                                        <p:tgtEl>
                                          <p:spTgt spid="2437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3715"/>
                                        </p:tgtEl>
                                        <p:attrNameLst>
                                          <p:attrName>style.visibility</p:attrName>
                                        </p:attrNameLst>
                                      </p:cBhvr>
                                      <p:to>
                                        <p:strVal val="visible"/>
                                      </p:to>
                                    </p:set>
                                    <p:animEffect transition="in" filter="slide(fromBottom)">
                                      <p:cBhvr>
                                        <p:cTn id="12" dur="500"/>
                                        <p:tgtEl>
                                          <p:spTgt spid="243715"/>
                                        </p:tgtEl>
                                      </p:cBhvr>
                                    </p:animEffect>
                                  </p:childTnLst>
                                </p:cTn>
                              </p:par>
                              <p:par>
                                <p:cTn id="13" presetID="12" presetClass="entr" presetSubtype="4" fill="hold" nodeType="withEffect">
                                  <p:stCondLst>
                                    <p:cond delay="0"/>
                                  </p:stCondLst>
                                  <p:childTnLst>
                                    <p:set>
                                      <p:cBhvr>
                                        <p:cTn id="14" dur="1" fill="hold">
                                          <p:stCondLst>
                                            <p:cond delay="0"/>
                                          </p:stCondLst>
                                        </p:cTn>
                                        <p:tgtEl>
                                          <p:spTgt spid="243722"/>
                                        </p:tgtEl>
                                        <p:attrNameLst>
                                          <p:attrName>style.visibility</p:attrName>
                                        </p:attrNameLst>
                                      </p:cBhvr>
                                      <p:to>
                                        <p:strVal val="visible"/>
                                      </p:to>
                                    </p:set>
                                    <p:animEffect transition="in" filter="slide(fromBottom)">
                                      <p:cBhvr>
                                        <p:cTn id="15" dur="500"/>
                                        <p:tgtEl>
                                          <p:spTgt spid="2437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3716"/>
                                        </p:tgtEl>
                                        <p:attrNameLst>
                                          <p:attrName>style.visibility</p:attrName>
                                        </p:attrNameLst>
                                      </p:cBhvr>
                                      <p:to>
                                        <p:strVal val="visible"/>
                                      </p:to>
                                    </p:set>
                                    <p:animEffect transition="in" filter="slide(fromBottom)">
                                      <p:cBhvr>
                                        <p:cTn id="20" dur="500"/>
                                        <p:tgtEl>
                                          <p:spTgt spid="2437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243724"/>
                                        </p:tgtEl>
                                        <p:attrNameLst>
                                          <p:attrName>style.visibility</p:attrName>
                                        </p:attrNameLst>
                                      </p:cBhvr>
                                      <p:to>
                                        <p:strVal val="visible"/>
                                      </p:to>
                                    </p:set>
                                    <p:animEffect transition="in" filter="slide(fromBottom)">
                                      <p:cBhvr>
                                        <p:cTn id="25" dur="500"/>
                                        <p:tgtEl>
                                          <p:spTgt spid="243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build="p" autoUpdateAnimBg="0"/>
      <p:bldP spid="243715" grpId="0"/>
      <p:bldP spid="2437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788" name="Object 4">
            <a:extLst>
              <a:ext uri="{FF2B5EF4-FFF2-40B4-BE49-F238E27FC236}">
                <a16:creationId xmlns:a16="http://schemas.microsoft.com/office/drawing/2014/main" id="{4D6067AE-9C20-4AF4-8C12-8EDCB3C32F83}"/>
              </a:ext>
            </a:extLst>
          </p:cNvPr>
          <p:cNvGraphicFramePr>
            <a:graphicFrameLocks noGrp="1" noChangeAspect="1"/>
          </p:cNvGraphicFramePr>
          <p:nvPr>
            <p:ph sz="half" idx="1"/>
          </p:nvPr>
        </p:nvGraphicFramePr>
        <p:xfrm>
          <a:off x="1547813" y="260350"/>
          <a:ext cx="5614987" cy="960438"/>
        </p:xfrm>
        <a:graphic>
          <a:graphicData uri="http://schemas.openxmlformats.org/presentationml/2006/ole">
            <mc:AlternateContent xmlns:mc="http://schemas.openxmlformats.org/markup-compatibility/2006">
              <mc:Choice xmlns:v="urn:schemas-microsoft-com:vml" Requires="v">
                <p:oleObj spid="_x0000_s30734" name="CS ChemDraw Drawing" r:id="rId3" imgW="4204329" imgH="718833" progId="ChemDraw.Document.6.0">
                  <p:embed/>
                </p:oleObj>
              </mc:Choice>
              <mc:Fallback>
                <p:oleObj name="CS ChemDraw Drawing" r:id="rId3" imgW="4204329" imgH="718833" progId="ChemDraw.Document.6.0">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60350"/>
                        <a:ext cx="5614987"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790" name="Object 6">
            <a:extLst>
              <a:ext uri="{FF2B5EF4-FFF2-40B4-BE49-F238E27FC236}">
                <a16:creationId xmlns:a16="http://schemas.microsoft.com/office/drawing/2014/main" id="{A623CDFE-EF11-4E7A-9D59-45A7EC5C10AA}"/>
              </a:ext>
            </a:extLst>
          </p:cNvPr>
          <p:cNvGraphicFramePr>
            <a:graphicFrameLocks noGrp="1" noChangeAspect="1"/>
          </p:cNvGraphicFramePr>
          <p:nvPr>
            <p:ph sz="quarter" idx="2"/>
          </p:nvPr>
        </p:nvGraphicFramePr>
        <p:xfrm>
          <a:off x="685800" y="1341438"/>
          <a:ext cx="7953375" cy="1512887"/>
        </p:xfrm>
        <a:graphic>
          <a:graphicData uri="http://schemas.openxmlformats.org/presentationml/2006/ole">
            <mc:AlternateContent xmlns:mc="http://schemas.openxmlformats.org/markup-compatibility/2006">
              <mc:Choice xmlns:v="urn:schemas-microsoft-com:vml" Requires="v">
                <p:oleObj spid="_x0000_s30735" name="CS ChemDraw Drawing" r:id="rId5" imgW="5641494" imgH="1072446" progId="ChemDraw.Document.6.0">
                  <p:embed/>
                </p:oleObj>
              </mc:Choice>
              <mc:Fallback>
                <p:oleObj name="CS ChemDraw Drawing" r:id="rId5" imgW="5641494" imgH="1072446" progId="ChemDraw.Document.6.0">
                  <p:embed/>
                  <p:pic>
                    <p:nvPicPr>
                      <p:cNvPr id="0"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341438"/>
                        <a:ext cx="7953375"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799" name="Object 15">
            <a:extLst>
              <a:ext uri="{FF2B5EF4-FFF2-40B4-BE49-F238E27FC236}">
                <a16:creationId xmlns:a16="http://schemas.microsoft.com/office/drawing/2014/main" id="{D9D57842-0EFD-4340-AF81-FBB261981E19}"/>
              </a:ext>
            </a:extLst>
          </p:cNvPr>
          <p:cNvGraphicFramePr>
            <a:graphicFrameLocks noGrp="1" noChangeAspect="1"/>
          </p:cNvGraphicFramePr>
          <p:nvPr>
            <p:ph sz="quarter" idx="3"/>
          </p:nvPr>
        </p:nvGraphicFramePr>
        <p:xfrm>
          <a:off x="611188" y="4359275"/>
          <a:ext cx="7559675" cy="1085850"/>
        </p:xfrm>
        <a:graphic>
          <a:graphicData uri="http://schemas.openxmlformats.org/presentationml/2006/ole">
            <mc:AlternateContent xmlns:mc="http://schemas.openxmlformats.org/markup-compatibility/2006">
              <mc:Choice xmlns:v="urn:schemas-microsoft-com:vml" Requires="v">
                <p:oleObj spid="_x0000_s30736" name="CS ChemDraw Drawing" r:id="rId7" imgW="5537837" imgH="794954" progId="ChemDraw.Document.6.0">
                  <p:embed/>
                </p:oleObj>
              </mc:Choice>
              <mc:Fallback>
                <p:oleObj name="CS ChemDraw Drawing" r:id="rId7" imgW="5537837" imgH="794954" progId="ChemDraw.Document.6.0">
                  <p:embed/>
                  <p:pic>
                    <p:nvPicPr>
                      <p:cNvPr id="0" name="Object 1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359275"/>
                        <a:ext cx="75596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793" name="Rectangle 9">
            <a:extLst>
              <a:ext uri="{FF2B5EF4-FFF2-40B4-BE49-F238E27FC236}">
                <a16:creationId xmlns:a16="http://schemas.microsoft.com/office/drawing/2014/main" id="{29285BC6-BFDD-40B8-8233-EDF34AA28477}"/>
              </a:ext>
            </a:extLst>
          </p:cNvPr>
          <p:cNvSpPr>
            <a:spLocks noChangeArrowheads="1"/>
          </p:cNvSpPr>
          <p:nvPr/>
        </p:nvSpPr>
        <p:spPr bwMode="auto">
          <a:xfrm>
            <a:off x="179388" y="884238"/>
            <a:ext cx="1871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反应历程：</a:t>
            </a:r>
          </a:p>
        </p:txBody>
      </p:sp>
      <p:sp>
        <p:nvSpPr>
          <p:cNvPr id="246794" name="Rectangle 10">
            <a:extLst>
              <a:ext uri="{FF2B5EF4-FFF2-40B4-BE49-F238E27FC236}">
                <a16:creationId xmlns:a16="http://schemas.microsoft.com/office/drawing/2014/main" id="{51CF6DC3-492A-40D2-BAC5-F940893227E3}"/>
              </a:ext>
            </a:extLst>
          </p:cNvPr>
          <p:cNvSpPr>
            <a:spLocks noChangeArrowheads="1"/>
          </p:cNvSpPr>
          <p:nvPr/>
        </p:nvSpPr>
        <p:spPr bwMode="auto">
          <a:xfrm>
            <a:off x="179388" y="2971800"/>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烷基化反应中应注意以下几点：</a:t>
            </a:r>
          </a:p>
        </p:txBody>
      </p:sp>
      <p:sp>
        <p:nvSpPr>
          <p:cNvPr id="246795" name="Rectangle 11">
            <a:extLst>
              <a:ext uri="{FF2B5EF4-FFF2-40B4-BE49-F238E27FC236}">
                <a16:creationId xmlns:a16="http://schemas.microsoft.com/office/drawing/2014/main" id="{3318687D-FBD3-4B4D-B32F-719F56BA092D}"/>
              </a:ext>
            </a:extLst>
          </p:cNvPr>
          <p:cNvSpPr>
            <a:spLocks noChangeArrowheads="1"/>
          </p:cNvSpPr>
          <p:nvPr/>
        </p:nvSpPr>
        <p:spPr bwMode="auto">
          <a:xfrm>
            <a:off x="395288" y="3573463"/>
            <a:ext cx="8016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1°</a:t>
            </a:r>
            <a:r>
              <a:rPr lang="zh-CN" altLang="en-US" sz="2000" b="1">
                <a:latin typeface="Arial" panose="020B0604020202020204" pitchFamily="34" charset="0"/>
                <a:ea typeface="宋体" panose="02010600030101010101" pitchFamily="2" charset="-122"/>
              </a:rPr>
              <a:t>当引入的烷基为三个碳以上时，引入的烷基会发生碳链异构现象。</a:t>
            </a:r>
            <a:r>
              <a:rPr lang="zh-CN" altLang="en-US">
                <a:latin typeface="Arial" panose="020B0604020202020204" pitchFamily="34" charset="0"/>
                <a:ea typeface="宋体" panose="02010600030101010101" pitchFamily="2" charset="-122"/>
              </a:rPr>
              <a:t> </a:t>
            </a:r>
          </a:p>
        </p:txBody>
      </p:sp>
      <p:sp>
        <p:nvSpPr>
          <p:cNvPr id="246802" name="Rectangle 18">
            <a:extLst>
              <a:ext uri="{FF2B5EF4-FFF2-40B4-BE49-F238E27FC236}">
                <a16:creationId xmlns:a16="http://schemas.microsoft.com/office/drawing/2014/main" id="{F4F9F44B-3BCE-4278-B883-170F2B81CB87}"/>
              </a:ext>
            </a:extLst>
          </p:cNvPr>
          <p:cNvSpPr>
            <a:spLocks noChangeArrowheads="1"/>
          </p:cNvSpPr>
          <p:nvPr/>
        </p:nvSpPr>
        <p:spPr bwMode="auto">
          <a:xfrm>
            <a:off x="179388" y="5661025"/>
            <a:ext cx="8748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Arial" panose="020B0604020202020204" pitchFamily="34" charset="0"/>
                <a:ea typeface="宋体" panose="02010600030101010101" pitchFamily="2" charset="-122"/>
              </a:rPr>
              <a:t>原因：反应中的活性中间体碳正离子发生重排，产生更稳定的碳正离子后，再进攻苯环形成产物。</a:t>
            </a:r>
          </a:p>
        </p:txBody>
      </p:sp>
      <p:sp>
        <p:nvSpPr>
          <p:cNvPr id="2" name="日期占位符 1">
            <a:extLst>
              <a:ext uri="{FF2B5EF4-FFF2-40B4-BE49-F238E27FC236}">
                <a16:creationId xmlns:a16="http://schemas.microsoft.com/office/drawing/2014/main" id="{1E67C084-9251-4E17-BE43-DB8C039D2255}"/>
              </a:ext>
            </a:extLst>
          </p:cNvPr>
          <p:cNvSpPr>
            <a:spLocks noGrp="1"/>
          </p:cNvSpPr>
          <p:nvPr>
            <p:ph type="dt" sz="quarter" idx="10"/>
          </p:nvPr>
        </p:nvSpPr>
        <p:spPr/>
        <p:txBody>
          <a:bodyPr/>
          <a:lstStyle/>
          <a:p>
            <a:pPr>
              <a:defRPr/>
            </a:pPr>
            <a:fld id="{2ACF3FCD-7D19-444B-8B8F-57E903364E1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ED6287F4-45BD-4978-BC88-2AD94413FF13}"/>
              </a:ext>
            </a:extLst>
          </p:cNvPr>
          <p:cNvSpPr>
            <a:spLocks noGrp="1"/>
          </p:cNvSpPr>
          <p:nvPr>
            <p:ph type="sldNum" sz="quarter" idx="12"/>
          </p:nvPr>
        </p:nvSpPr>
        <p:spPr/>
        <p:txBody>
          <a:bodyPr/>
          <a:lstStyle/>
          <a:p>
            <a:pPr>
              <a:defRPr/>
            </a:pPr>
            <a:fld id="{D15768EF-CB98-4D0B-B71E-96FAF9CA9662}" type="slidenum">
              <a:rPr lang="en-US" altLang="zh-CN" smtClean="0"/>
              <a:pPr>
                <a:defRPr/>
              </a:pPr>
              <a:t>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6788"/>
                                        </p:tgtEl>
                                        <p:attrNameLst>
                                          <p:attrName>style.visibility</p:attrName>
                                        </p:attrNameLst>
                                      </p:cBhvr>
                                      <p:to>
                                        <p:strVal val="visible"/>
                                      </p:to>
                                    </p:set>
                                    <p:animEffect transition="in" filter="slide(fromBottom)">
                                      <p:cBhvr>
                                        <p:cTn id="7" dur="500"/>
                                        <p:tgtEl>
                                          <p:spTgt spid="246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6793"/>
                                        </p:tgtEl>
                                        <p:attrNameLst>
                                          <p:attrName>style.visibility</p:attrName>
                                        </p:attrNameLst>
                                      </p:cBhvr>
                                      <p:to>
                                        <p:strVal val="visible"/>
                                      </p:to>
                                    </p:set>
                                    <p:animEffect transition="in" filter="slide(fromBottom)">
                                      <p:cBhvr>
                                        <p:cTn id="12" dur="500"/>
                                        <p:tgtEl>
                                          <p:spTgt spid="246793"/>
                                        </p:tgtEl>
                                      </p:cBhvr>
                                    </p:animEffect>
                                  </p:childTnLst>
                                </p:cTn>
                              </p:par>
                              <p:par>
                                <p:cTn id="13" presetID="12" presetClass="entr" presetSubtype="4" fill="hold" nodeType="withEffect">
                                  <p:stCondLst>
                                    <p:cond delay="0"/>
                                  </p:stCondLst>
                                  <p:childTnLst>
                                    <p:set>
                                      <p:cBhvr>
                                        <p:cTn id="14" dur="1" fill="hold">
                                          <p:stCondLst>
                                            <p:cond delay="0"/>
                                          </p:stCondLst>
                                        </p:cTn>
                                        <p:tgtEl>
                                          <p:spTgt spid="246790"/>
                                        </p:tgtEl>
                                        <p:attrNameLst>
                                          <p:attrName>style.visibility</p:attrName>
                                        </p:attrNameLst>
                                      </p:cBhvr>
                                      <p:to>
                                        <p:strVal val="visible"/>
                                      </p:to>
                                    </p:set>
                                    <p:animEffect transition="in" filter="slide(fromBottom)">
                                      <p:cBhvr>
                                        <p:cTn id="15" dur="500"/>
                                        <p:tgtEl>
                                          <p:spTgt spid="2467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6794"/>
                                        </p:tgtEl>
                                        <p:attrNameLst>
                                          <p:attrName>style.visibility</p:attrName>
                                        </p:attrNameLst>
                                      </p:cBhvr>
                                      <p:to>
                                        <p:strVal val="visible"/>
                                      </p:to>
                                    </p:set>
                                    <p:animEffect transition="in" filter="slide(fromBottom)">
                                      <p:cBhvr>
                                        <p:cTn id="20" dur="500"/>
                                        <p:tgtEl>
                                          <p:spTgt spid="2467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46795"/>
                                        </p:tgtEl>
                                        <p:attrNameLst>
                                          <p:attrName>style.visibility</p:attrName>
                                        </p:attrNameLst>
                                      </p:cBhvr>
                                      <p:to>
                                        <p:strVal val="visible"/>
                                      </p:to>
                                    </p:set>
                                    <p:animEffect transition="in" filter="slide(fromBottom)">
                                      <p:cBhvr>
                                        <p:cTn id="25" dur="500"/>
                                        <p:tgtEl>
                                          <p:spTgt spid="246795"/>
                                        </p:tgtEl>
                                      </p:cBhvr>
                                    </p:animEffect>
                                  </p:childTnLst>
                                </p:cTn>
                              </p:par>
                              <p:par>
                                <p:cTn id="26" presetID="12" presetClass="entr" presetSubtype="4" fill="hold" nodeType="withEffect">
                                  <p:stCondLst>
                                    <p:cond delay="0"/>
                                  </p:stCondLst>
                                  <p:childTnLst>
                                    <p:set>
                                      <p:cBhvr>
                                        <p:cTn id="27" dur="1" fill="hold">
                                          <p:stCondLst>
                                            <p:cond delay="0"/>
                                          </p:stCondLst>
                                        </p:cTn>
                                        <p:tgtEl>
                                          <p:spTgt spid="246799"/>
                                        </p:tgtEl>
                                        <p:attrNameLst>
                                          <p:attrName>style.visibility</p:attrName>
                                        </p:attrNameLst>
                                      </p:cBhvr>
                                      <p:to>
                                        <p:strVal val="visible"/>
                                      </p:to>
                                    </p:set>
                                    <p:animEffect transition="in" filter="slide(fromBottom)">
                                      <p:cBhvr>
                                        <p:cTn id="28" dur="500"/>
                                        <p:tgtEl>
                                          <p:spTgt spid="24679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46802"/>
                                        </p:tgtEl>
                                        <p:attrNameLst>
                                          <p:attrName>style.visibility</p:attrName>
                                        </p:attrNameLst>
                                      </p:cBhvr>
                                      <p:to>
                                        <p:strVal val="visible"/>
                                      </p:to>
                                    </p:set>
                                    <p:animEffect transition="in" filter="slide(fromBottom)">
                                      <p:cBhvr>
                                        <p:cTn id="33" dur="500"/>
                                        <p:tgtEl>
                                          <p:spTgt spid="24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3" grpId="0"/>
      <p:bldP spid="246794" grpId="0"/>
      <p:bldP spid="246795" grpId="0"/>
      <p:bldP spid="2468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对象 1">
            <a:extLst>
              <a:ext uri="{FF2B5EF4-FFF2-40B4-BE49-F238E27FC236}">
                <a16:creationId xmlns:a16="http://schemas.microsoft.com/office/drawing/2014/main" id="{5DBE99E8-D174-4E4D-ADE9-1F5396403EAC}"/>
              </a:ext>
            </a:extLst>
          </p:cNvPr>
          <p:cNvGraphicFramePr>
            <a:graphicFrameLocks noChangeAspect="1"/>
          </p:cNvGraphicFramePr>
          <p:nvPr/>
        </p:nvGraphicFramePr>
        <p:xfrm>
          <a:off x="381000" y="1244600"/>
          <a:ext cx="8458200" cy="2451100"/>
        </p:xfrm>
        <a:graphic>
          <a:graphicData uri="http://schemas.openxmlformats.org/presentationml/2006/ole">
            <mc:AlternateContent xmlns:mc="http://schemas.openxmlformats.org/markup-compatibility/2006">
              <mc:Choice xmlns:v="urn:schemas-microsoft-com:vml" Requires="v">
                <p:oleObj spid="_x0000_s31754" name="CS ChemDraw Drawing" r:id="rId3" imgW="3666986" imgH="962126" progId="ChemDraw.Document.5.0">
                  <p:embed/>
                </p:oleObj>
              </mc:Choice>
              <mc:Fallback>
                <p:oleObj name="CS ChemDraw Drawing" r:id="rId3" imgW="3666986" imgH="962126"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44600"/>
                        <a:ext cx="8458200" cy="245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1747" name="对象 2">
            <a:extLst>
              <a:ext uri="{FF2B5EF4-FFF2-40B4-BE49-F238E27FC236}">
                <a16:creationId xmlns:a16="http://schemas.microsoft.com/office/drawing/2014/main" id="{6CD5670D-BACB-4CE0-9078-3F207F11B5FD}"/>
              </a:ext>
            </a:extLst>
          </p:cNvPr>
          <p:cNvGraphicFramePr>
            <a:graphicFrameLocks noChangeAspect="1"/>
          </p:cNvGraphicFramePr>
          <p:nvPr/>
        </p:nvGraphicFramePr>
        <p:xfrm>
          <a:off x="457200" y="3733800"/>
          <a:ext cx="8001000" cy="2189163"/>
        </p:xfrm>
        <a:graphic>
          <a:graphicData uri="http://schemas.openxmlformats.org/presentationml/2006/ole">
            <mc:AlternateContent xmlns:mc="http://schemas.openxmlformats.org/markup-compatibility/2006">
              <mc:Choice xmlns:v="urn:schemas-microsoft-com:vml" Requires="v">
                <p:oleObj spid="_x0000_s31755" name="CS ChemDraw Drawing" r:id="rId5" imgW="2467063" imgH="580924" progId="ChemDraw.Document.5.0">
                  <p:embed/>
                </p:oleObj>
              </mc:Choice>
              <mc:Fallback>
                <p:oleObj name="CS ChemDraw Drawing" r:id="rId5" imgW="2467063" imgH="580924" progId="ChemDraw.Document.5.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733800"/>
                        <a:ext cx="8001000"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椭圆 3">
            <a:extLst>
              <a:ext uri="{FF2B5EF4-FFF2-40B4-BE49-F238E27FC236}">
                <a16:creationId xmlns:a16="http://schemas.microsoft.com/office/drawing/2014/main" id="{A0A14790-B563-4378-BA10-C5A63056542F}"/>
              </a:ext>
            </a:extLst>
          </p:cNvPr>
          <p:cNvSpPr/>
          <p:nvPr/>
        </p:nvSpPr>
        <p:spPr>
          <a:xfrm>
            <a:off x="1905000" y="4762500"/>
            <a:ext cx="2667000" cy="1676400"/>
          </a:xfrm>
          <a:prstGeom prst="ellipse">
            <a:avLst/>
          </a:prstGeom>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31749" name="TextBox 4">
            <a:extLst>
              <a:ext uri="{FF2B5EF4-FFF2-40B4-BE49-F238E27FC236}">
                <a16:creationId xmlns:a16="http://schemas.microsoft.com/office/drawing/2014/main" id="{CCBFE578-D045-4CD6-961D-5A3156B7F155}"/>
              </a:ext>
            </a:extLst>
          </p:cNvPr>
          <p:cNvSpPr txBox="1">
            <a:spLocks noChangeArrowheads="1"/>
          </p:cNvSpPr>
          <p:nvPr/>
        </p:nvSpPr>
        <p:spPr bwMode="auto">
          <a:xfrm>
            <a:off x="4876800" y="5600700"/>
            <a:ext cx="854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solidFill>
                  <a:srgbClr val="FF0000"/>
                </a:solidFill>
                <a:ea typeface="黑体" panose="02010609060101010101" pitchFamily="49" charset="-122"/>
              </a:rPr>
              <a:t>重排</a:t>
            </a:r>
          </a:p>
        </p:txBody>
      </p:sp>
      <p:sp>
        <p:nvSpPr>
          <p:cNvPr id="2" name="日期占位符 1">
            <a:extLst>
              <a:ext uri="{FF2B5EF4-FFF2-40B4-BE49-F238E27FC236}">
                <a16:creationId xmlns:a16="http://schemas.microsoft.com/office/drawing/2014/main" id="{49F35080-41A8-4EA5-9123-05443A42DDB8}"/>
              </a:ext>
            </a:extLst>
          </p:cNvPr>
          <p:cNvSpPr>
            <a:spLocks noGrp="1"/>
          </p:cNvSpPr>
          <p:nvPr>
            <p:ph type="dt" sz="quarter" idx="10"/>
          </p:nvPr>
        </p:nvSpPr>
        <p:spPr/>
        <p:txBody>
          <a:bodyPr/>
          <a:lstStyle/>
          <a:p>
            <a:pPr>
              <a:defRPr/>
            </a:pPr>
            <a:fld id="{5DBC594C-EFEB-486E-A93F-A92D942AE9F1}"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0DED2DD4-A76B-4C94-A58E-9819B6E75A83}"/>
              </a:ext>
            </a:extLst>
          </p:cNvPr>
          <p:cNvSpPr>
            <a:spLocks noGrp="1"/>
          </p:cNvSpPr>
          <p:nvPr>
            <p:ph type="sldNum" sz="quarter" idx="12"/>
          </p:nvPr>
        </p:nvSpPr>
        <p:spPr/>
        <p:txBody>
          <a:bodyPr/>
          <a:lstStyle/>
          <a:p>
            <a:pPr>
              <a:defRPr/>
            </a:pPr>
            <a:fld id="{84CDFBCA-B5C3-41E4-A1EB-C1F165066AC1}" type="slidenum">
              <a:rPr lang="en-US" altLang="zh-CN"/>
              <a:pPr>
                <a:defRPr/>
              </a:pPr>
              <a:t>29</a:t>
            </a:fld>
            <a:endParaRPr lang="en-US" altLang="zh-CN"/>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3" name="Rectangle 5">
            <a:extLst>
              <a:ext uri="{FF2B5EF4-FFF2-40B4-BE49-F238E27FC236}">
                <a16:creationId xmlns:a16="http://schemas.microsoft.com/office/drawing/2014/main" id="{1E6C5AFC-6394-4A5F-9199-0D467A1BEFBF}"/>
              </a:ext>
            </a:extLst>
          </p:cNvPr>
          <p:cNvSpPr>
            <a:spLocks noChangeArrowheads="1"/>
          </p:cNvSpPr>
          <p:nvPr/>
        </p:nvSpPr>
        <p:spPr bwMode="auto">
          <a:xfrm>
            <a:off x="119063" y="188913"/>
            <a:ext cx="416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芳烃按其结构可分类如下：</a:t>
            </a:r>
          </a:p>
        </p:txBody>
      </p:sp>
      <p:graphicFrame>
        <p:nvGraphicFramePr>
          <p:cNvPr id="211975" name="Object 7">
            <a:extLst>
              <a:ext uri="{FF2B5EF4-FFF2-40B4-BE49-F238E27FC236}">
                <a16:creationId xmlns:a16="http://schemas.microsoft.com/office/drawing/2014/main" id="{CC4ED0CD-7E23-4B40-AF25-1FCE07649763}"/>
              </a:ext>
            </a:extLst>
          </p:cNvPr>
          <p:cNvGraphicFramePr>
            <a:graphicFrameLocks noChangeAspect="1"/>
          </p:cNvGraphicFramePr>
          <p:nvPr/>
        </p:nvGraphicFramePr>
        <p:xfrm>
          <a:off x="684213" y="938213"/>
          <a:ext cx="7775575" cy="4616450"/>
        </p:xfrm>
        <a:graphic>
          <a:graphicData uri="http://schemas.openxmlformats.org/presentationml/2006/ole">
            <mc:AlternateContent xmlns:mc="http://schemas.openxmlformats.org/markup-compatibility/2006">
              <mc:Choice xmlns:v="urn:schemas-microsoft-com:vml" Requires="v">
                <p:oleObj spid="_x0000_s5128" name="CS ChemDraw Drawing" r:id="rId3" imgW="5470892" imgH="3248651" progId="ChemDraw.Document.6.0">
                  <p:embed/>
                </p:oleObj>
              </mc:Choice>
              <mc:Fallback>
                <p:oleObj name="CS ChemDraw Drawing" r:id="rId3" imgW="5470892" imgH="3248651"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38213"/>
                        <a:ext cx="7775575" cy="461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F212E21-9795-4583-80F2-78757A5A230C}"/>
              </a:ext>
            </a:extLst>
          </p:cNvPr>
          <p:cNvSpPr>
            <a:spLocks noGrp="1"/>
          </p:cNvSpPr>
          <p:nvPr>
            <p:ph type="dt" sz="quarter" idx="10"/>
          </p:nvPr>
        </p:nvSpPr>
        <p:spPr/>
        <p:txBody>
          <a:bodyPr/>
          <a:lstStyle/>
          <a:p>
            <a:pPr>
              <a:defRPr/>
            </a:pPr>
            <a:fld id="{16410075-EF40-4DD9-BD4C-FADADC1275DD}" type="datetime11">
              <a:rPr lang="zh-CN" altLang="en-US"/>
              <a:pPr>
                <a:defRPr/>
              </a:pPr>
              <a:t>13:26:02</a:t>
            </a:fld>
            <a:endParaRPr lang="en-US" altLang="zh-CN"/>
          </a:p>
        </p:txBody>
      </p:sp>
      <p:sp>
        <p:nvSpPr>
          <p:cNvPr id="3" name="灯片编号占位符 2">
            <a:extLst>
              <a:ext uri="{FF2B5EF4-FFF2-40B4-BE49-F238E27FC236}">
                <a16:creationId xmlns:a16="http://schemas.microsoft.com/office/drawing/2014/main" id="{3828AF39-685D-424F-B7F6-485A6ACB0127}"/>
              </a:ext>
            </a:extLst>
          </p:cNvPr>
          <p:cNvSpPr>
            <a:spLocks noGrp="1"/>
          </p:cNvSpPr>
          <p:nvPr>
            <p:ph type="sldNum" sz="quarter" idx="12"/>
          </p:nvPr>
        </p:nvSpPr>
        <p:spPr/>
        <p:txBody>
          <a:bodyPr/>
          <a:lstStyle/>
          <a:p>
            <a:pPr>
              <a:defRPr/>
            </a:pPr>
            <a:fld id="{FD87B8C4-89B2-450D-B1D2-20D370D4CB04}" type="slidenum">
              <a:rPr lang="en-US" altLang="zh-CN"/>
              <a:pPr>
                <a:defRPr/>
              </a:pPr>
              <a:t>3</a:t>
            </a:fld>
            <a:endParaRPr lang="en-US" altLang="zh-CN"/>
          </a:p>
        </p:txBody>
      </p:sp>
      <p:sp>
        <p:nvSpPr>
          <p:cNvPr id="6" name="Text Box 3">
            <a:extLst>
              <a:ext uri="{FF2B5EF4-FFF2-40B4-BE49-F238E27FC236}">
                <a16:creationId xmlns:a16="http://schemas.microsoft.com/office/drawing/2014/main" id="{C9FFB2EA-2D45-4E60-96F8-ABF4224A4C6D}"/>
              </a:ext>
            </a:extLst>
          </p:cNvPr>
          <p:cNvSpPr txBox="1">
            <a:spLocks noChangeArrowheads="1"/>
          </p:cNvSpPr>
          <p:nvPr/>
        </p:nvSpPr>
        <p:spPr bwMode="auto">
          <a:xfrm>
            <a:off x="304800" y="5821363"/>
            <a:ext cx="85344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spcBef>
                <a:spcPct val="50000"/>
              </a:spcBef>
            </a:pPr>
            <a:r>
              <a:rPr lang="zh-CN" altLang="en-US" sz="2400" b="1">
                <a:latin typeface="宋体" panose="02010600030101010101" pitchFamily="2" charset="-122"/>
                <a:ea typeface="宋体" panose="02010600030101010101" pitchFamily="2" charset="-122"/>
              </a:rPr>
              <a:t>芳香烃具有其特征性质</a:t>
            </a:r>
            <a:r>
              <a:rPr lang="en-US" altLang="zh-CN" sz="2400" b="1">
                <a:solidFill>
                  <a:srgbClr val="000000"/>
                </a:solidFill>
                <a:latin typeface="Times New Roman" panose="02020603050405020304" pitchFamily="18" charset="0"/>
                <a:ea typeface="宋体" panose="02010600030101010101" pitchFamily="2" charset="-122"/>
              </a:rPr>
              <a:t>——</a:t>
            </a:r>
            <a:r>
              <a:rPr lang="zh-CN" altLang="en-US" sz="2400" b="1">
                <a:solidFill>
                  <a:srgbClr val="FF0000"/>
                </a:solidFill>
                <a:latin typeface="宋体" panose="02010600030101010101" pitchFamily="2" charset="-122"/>
                <a:ea typeface="宋体" panose="02010600030101010101" pitchFamily="2" charset="-122"/>
              </a:rPr>
              <a:t>芳香性</a:t>
            </a:r>
            <a:r>
              <a:rPr lang="zh-CN" altLang="en-US" sz="2400" b="1">
                <a:solidFill>
                  <a:srgbClr val="000000"/>
                </a:solidFill>
                <a:latin typeface="宋体" panose="02010600030101010101" pitchFamily="2" charset="-122"/>
                <a:ea typeface="宋体" panose="02010600030101010101" pitchFamily="2" charset="-122"/>
              </a:rPr>
              <a:t>（</a:t>
            </a:r>
            <a:r>
              <a:rPr lang="zh-CN" altLang="en-US" sz="2400" b="1">
                <a:solidFill>
                  <a:schemeClr val="tx2"/>
                </a:solidFill>
                <a:latin typeface="宋体" panose="02010600030101010101" pitchFamily="2" charset="-122"/>
                <a:ea typeface="宋体" panose="02010600030101010101" pitchFamily="2" charset="-122"/>
              </a:rPr>
              <a:t>易取代，难加成，难氧化</a:t>
            </a:r>
            <a:r>
              <a:rPr lang="zh-CN" altLang="en-US" sz="2400" b="1">
                <a:solidFill>
                  <a:srgbClr val="000000"/>
                </a:solidFill>
                <a:latin typeface="宋体" panose="02010600030101010101" pitchFamily="2" charset="-122"/>
                <a:ea typeface="宋体" panose="02010600030101010101" pitchFamily="2" charset="-122"/>
              </a:rPr>
              <a:t>）</a:t>
            </a:r>
            <a:endParaRPr lang="zh-CN" altLang="en-US" sz="2400" b="1">
              <a:solidFill>
                <a:srgbClr val="000000"/>
              </a:solidFill>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1973"/>
                                        </p:tgtEl>
                                        <p:attrNameLst>
                                          <p:attrName>style.visibility</p:attrName>
                                        </p:attrNameLst>
                                      </p:cBhvr>
                                      <p:to>
                                        <p:strVal val="visible"/>
                                      </p:to>
                                    </p:set>
                                    <p:animEffect transition="in" filter="slide(fromBottom)">
                                      <p:cBhvr>
                                        <p:cTn id="7" dur="500"/>
                                        <p:tgtEl>
                                          <p:spTgt spid="2119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11975"/>
                                        </p:tgtEl>
                                        <p:attrNameLst>
                                          <p:attrName>style.visibility</p:attrName>
                                        </p:attrNameLst>
                                      </p:cBhvr>
                                      <p:to>
                                        <p:strVal val="visible"/>
                                      </p:to>
                                    </p:set>
                                    <p:animEffect transition="in" filter="barn(inHorizontal)">
                                      <p:cBhvr>
                                        <p:cTn id="12" dur="500"/>
                                        <p:tgtEl>
                                          <p:spTgt spid="211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slide(fromBottom)">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80EA6F07-B735-48C9-8927-3BFAB5D290DC}"/>
              </a:ext>
            </a:extLst>
          </p:cNvPr>
          <p:cNvSpPr>
            <a:spLocks noChangeArrowheads="1"/>
          </p:cNvSpPr>
          <p:nvPr/>
        </p:nvSpPr>
        <p:spPr bwMode="auto">
          <a:xfrm>
            <a:off x="539750" y="333375"/>
            <a:ext cx="83534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2°</a:t>
            </a:r>
            <a:r>
              <a:rPr lang="zh-CN" altLang="en-US" sz="2200" b="1">
                <a:latin typeface="Arial" panose="020B0604020202020204" pitchFamily="34" charset="0"/>
                <a:ea typeface="宋体" panose="02010600030101010101" pitchFamily="2" charset="-122"/>
              </a:rPr>
              <a:t>烷基化反应不易停留在一元阶段，通常在反应中有多烷基苯生成。 </a:t>
            </a:r>
          </a:p>
        </p:txBody>
      </p:sp>
      <p:sp>
        <p:nvSpPr>
          <p:cNvPr id="252933" name="Rectangle 5">
            <a:extLst>
              <a:ext uri="{FF2B5EF4-FFF2-40B4-BE49-F238E27FC236}">
                <a16:creationId xmlns:a16="http://schemas.microsoft.com/office/drawing/2014/main" id="{3DAADD89-167C-4961-BE5C-6FCF7F6AD3FF}"/>
              </a:ext>
            </a:extLst>
          </p:cNvPr>
          <p:cNvSpPr>
            <a:spLocks noChangeArrowheads="1"/>
          </p:cNvSpPr>
          <p:nvPr/>
        </p:nvSpPr>
        <p:spPr bwMode="auto">
          <a:xfrm>
            <a:off x="539750" y="1169988"/>
            <a:ext cx="860425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3°</a:t>
            </a:r>
            <a:r>
              <a:rPr lang="zh-CN" altLang="en-US" sz="2200" b="1">
                <a:latin typeface="Arial" panose="020B0604020202020204" pitchFamily="34" charset="0"/>
                <a:ea typeface="宋体" panose="02010600030101010101" pitchFamily="2" charset="-122"/>
              </a:rPr>
              <a:t>苯环上已有</a:t>
            </a:r>
            <a:r>
              <a:rPr lang="en-US" altLang="zh-CN" sz="2200" b="1">
                <a:latin typeface="Arial" panose="020B0604020202020204" pitchFamily="34" charset="0"/>
                <a:ea typeface="宋体" panose="02010600030101010101" pitchFamily="2" charset="-122"/>
              </a:rPr>
              <a:t>–NO</a:t>
            </a:r>
            <a:r>
              <a:rPr lang="en-US" altLang="zh-CN" sz="2200" b="1" baseline="-25000">
                <a:latin typeface="Arial" panose="020B0604020202020204" pitchFamily="34" charset="0"/>
                <a:ea typeface="宋体" panose="02010600030101010101" pitchFamily="2" charset="-122"/>
              </a:rPr>
              <a:t>2</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-SO</a:t>
            </a:r>
            <a:r>
              <a:rPr lang="en-US" altLang="zh-CN" sz="2200" b="1" baseline="-25000">
                <a:latin typeface="Arial" panose="020B0604020202020204" pitchFamily="34" charset="0"/>
                <a:ea typeface="宋体" panose="02010600030101010101" pitchFamily="2" charset="-122"/>
              </a:rPr>
              <a:t>3</a:t>
            </a:r>
            <a:r>
              <a:rPr lang="en-US" altLang="zh-CN" sz="2200" b="1">
                <a:latin typeface="Arial" panose="020B0604020202020204" pitchFamily="34" charset="0"/>
                <a:ea typeface="宋体" panose="02010600030101010101" pitchFamily="2" charset="-122"/>
              </a:rPr>
              <a:t>H</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-COOH</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-COR</a:t>
            </a:r>
            <a:r>
              <a:rPr lang="zh-CN" altLang="en-US" sz="2200" b="1">
                <a:latin typeface="Arial" panose="020B0604020202020204" pitchFamily="34" charset="0"/>
                <a:ea typeface="宋体" panose="02010600030101010101" pitchFamily="2" charset="-122"/>
              </a:rPr>
              <a:t>等取代基时，烷基化反应不再发生。因这些取代基都是强吸电子基，降低了苯环上的电子云密度，使亲电取代不易发生。</a:t>
            </a:r>
          </a:p>
        </p:txBody>
      </p:sp>
      <p:sp>
        <p:nvSpPr>
          <p:cNvPr id="252934" name="Rectangle 6">
            <a:extLst>
              <a:ext uri="{FF2B5EF4-FFF2-40B4-BE49-F238E27FC236}">
                <a16:creationId xmlns:a16="http://schemas.microsoft.com/office/drawing/2014/main" id="{CCA82702-9A51-43D5-973B-23B30ADC3BCA}"/>
              </a:ext>
            </a:extLst>
          </p:cNvPr>
          <p:cNvSpPr>
            <a:spLocks noChangeArrowheads="1"/>
          </p:cNvSpPr>
          <p:nvPr/>
        </p:nvSpPr>
        <p:spPr bwMode="auto">
          <a:xfrm>
            <a:off x="539750" y="2349500"/>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4°</a:t>
            </a:r>
            <a:r>
              <a:rPr lang="zh-CN" altLang="en-US" sz="2200" b="1">
                <a:latin typeface="Arial" panose="020B0604020202020204" pitchFamily="34" charset="0"/>
                <a:ea typeface="宋体" panose="02010600030101010101" pitchFamily="2" charset="-122"/>
              </a:rPr>
              <a:t>烷基化试剂也可是烯烃或醇。</a:t>
            </a:r>
            <a:r>
              <a:rPr lang="zh-CN" altLang="en-US" sz="2400">
                <a:latin typeface="Arial" panose="020B0604020202020204" pitchFamily="34" charset="0"/>
                <a:ea typeface="宋体" panose="02010600030101010101" pitchFamily="2" charset="-122"/>
              </a:rPr>
              <a:t> </a:t>
            </a:r>
          </a:p>
        </p:txBody>
      </p:sp>
      <p:sp>
        <p:nvSpPr>
          <p:cNvPr id="32773" name="Rectangle 8">
            <a:extLst>
              <a:ext uri="{FF2B5EF4-FFF2-40B4-BE49-F238E27FC236}">
                <a16:creationId xmlns:a16="http://schemas.microsoft.com/office/drawing/2014/main" id="{08DDA17C-2435-40AF-8BAE-E6CB2FFFCE39}"/>
              </a:ext>
            </a:extLst>
          </p:cNvPr>
          <p:cNvSpPr>
            <a:spLocks noChangeArrowheads="1"/>
          </p:cNvSpPr>
          <p:nvPr/>
        </p:nvSpPr>
        <p:spPr bwMode="auto">
          <a:xfrm>
            <a:off x="0" y="285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252943" name="Object 15">
            <a:extLst>
              <a:ext uri="{FF2B5EF4-FFF2-40B4-BE49-F238E27FC236}">
                <a16:creationId xmlns:a16="http://schemas.microsoft.com/office/drawing/2014/main" id="{E7E71A80-EDCA-4EF4-ABB1-895827388C45}"/>
              </a:ext>
            </a:extLst>
          </p:cNvPr>
          <p:cNvGraphicFramePr>
            <a:graphicFrameLocks noGrp="1" noChangeAspect="1"/>
          </p:cNvGraphicFramePr>
          <p:nvPr>
            <p:ph sz="half" idx="1"/>
          </p:nvPr>
        </p:nvGraphicFramePr>
        <p:xfrm>
          <a:off x="1282700" y="4292600"/>
          <a:ext cx="6578600" cy="2357438"/>
        </p:xfrm>
        <a:graphic>
          <a:graphicData uri="http://schemas.openxmlformats.org/presentationml/2006/ole">
            <mc:AlternateContent xmlns:mc="http://schemas.openxmlformats.org/markup-compatibility/2006">
              <mc:Choice xmlns:v="urn:schemas-microsoft-com:vml" Requires="v">
                <p:oleObj spid="_x0000_s32780" name="CS ChemDraw Drawing" r:id="rId3" imgW="4641903" imgH="1662521" progId="ChemDraw.Document.6.0">
                  <p:embed/>
                </p:oleObj>
              </mc:Choice>
              <mc:Fallback>
                <p:oleObj name="CS ChemDraw Drawing" r:id="rId3" imgW="4641903" imgH="1662521" progId="ChemDraw.Document.6.0">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700" y="4292600"/>
                        <a:ext cx="65786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39" name="Object 11">
            <a:extLst>
              <a:ext uri="{FF2B5EF4-FFF2-40B4-BE49-F238E27FC236}">
                <a16:creationId xmlns:a16="http://schemas.microsoft.com/office/drawing/2014/main" id="{FBAB0502-38CF-454B-BF3D-F11C41CD56BA}"/>
              </a:ext>
            </a:extLst>
          </p:cNvPr>
          <p:cNvGraphicFramePr>
            <a:graphicFrameLocks noGrp="1" noChangeAspect="1"/>
          </p:cNvGraphicFramePr>
          <p:nvPr>
            <p:ph sz="half" idx="2"/>
          </p:nvPr>
        </p:nvGraphicFramePr>
        <p:xfrm>
          <a:off x="2124075" y="2852738"/>
          <a:ext cx="4319588" cy="1387475"/>
        </p:xfrm>
        <a:graphic>
          <a:graphicData uri="http://schemas.openxmlformats.org/presentationml/2006/ole">
            <mc:AlternateContent xmlns:mc="http://schemas.openxmlformats.org/markup-compatibility/2006">
              <mc:Choice xmlns:v="urn:schemas-microsoft-com:vml" Requires="v">
                <p:oleObj spid="_x0000_s32781" name="CS ChemDraw Drawing" r:id="rId5" imgW="3542974" imgH="1138040" progId="ChemDraw.Document.6.0">
                  <p:embed/>
                </p:oleObj>
              </mc:Choice>
              <mc:Fallback>
                <p:oleObj name="CS ChemDraw Drawing" r:id="rId5" imgW="3542974" imgH="1138040" progId="ChemDraw.Document.6.0">
                  <p:embed/>
                  <p:pic>
                    <p:nvPicPr>
                      <p:cNvPr id="0" name="Object 1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852738"/>
                        <a:ext cx="4319588"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55289705-315A-44DF-934D-7CA81B9F7012}"/>
              </a:ext>
            </a:extLst>
          </p:cNvPr>
          <p:cNvSpPr>
            <a:spLocks noGrp="1"/>
          </p:cNvSpPr>
          <p:nvPr>
            <p:ph type="dt" sz="quarter" idx="10"/>
          </p:nvPr>
        </p:nvSpPr>
        <p:spPr/>
        <p:txBody>
          <a:bodyPr/>
          <a:lstStyle/>
          <a:p>
            <a:pPr>
              <a:defRPr/>
            </a:pPr>
            <a:fld id="{B1531CBB-CC51-4C1D-8526-48241DF98465}"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C0663134-A191-4864-A1AF-3E1C4F74E58A}"/>
              </a:ext>
            </a:extLst>
          </p:cNvPr>
          <p:cNvSpPr>
            <a:spLocks noGrp="1"/>
          </p:cNvSpPr>
          <p:nvPr>
            <p:ph type="sldNum" sz="quarter" idx="12"/>
          </p:nvPr>
        </p:nvSpPr>
        <p:spPr/>
        <p:txBody>
          <a:bodyPr/>
          <a:lstStyle/>
          <a:p>
            <a:pPr>
              <a:defRPr/>
            </a:pPr>
            <a:fld id="{3F7DCA62-7C78-438A-9176-9FB035E37531}" type="slidenum">
              <a:rPr lang="en-US" altLang="zh-CN"/>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2932"/>
                                        </p:tgtEl>
                                        <p:attrNameLst>
                                          <p:attrName>style.visibility</p:attrName>
                                        </p:attrNameLst>
                                      </p:cBhvr>
                                      <p:to>
                                        <p:strVal val="visible"/>
                                      </p:to>
                                    </p:set>
                                    <p:animEffect transition="in" filter="slide(fromBottom)">
                                      <p:cBhvr>
                                        <p:cTn id="7" dur="500"/>
                                        <p:tgtEl>
                                          <p:spTgt spid="252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2933"/>
                                        </p:tgtEl>
                                        <p:attrNameLst>
                                          <p:attrName>style.visibility</p:attrName>
                                        </p:attrNameLst>
                                      </p:cBhvr>
                                      <p:to>
                                        <p:strVal val="visible"/>
                                      </p:to>
                                    </p:set>
                                    <p:animEffect transition="in" filter="slide(fromBottom)">
                                      <p:cBhvr>
                                        <p:cTn id="12" dur="500"/>
                                        <p:tgtEl>
                                          <p:spTgt spid="252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2934"/>
                                        </p:tgtEl>
                                        <p:attrNameLst>
                                          <p:attrName>style.visibility</p:attrName>
                                        </p:attrNameLst>
                                      </p:cBhvr>
                                      <p:to>
                                        <p:strVal val="visible"/>
                                      </p:to>
                                    </p:set>
                                    <p:animEffect transition="in" filter="slide(fromBottom)">
                                      <p:cBhvr>
                                        <p:cTn id="17" dur="500"/>
                                        <p:tgtEl>
                                          <p:spTgt spid="2529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52939"/>
                                        </p:tgtEl>
                                        <p:attrNameLst>
                                          <p:attrName>style.visibility</p:attrName>
                                        </p:attrNameLst>
                                      </p:cBhvr>
                                      <p:to>
                                        <p:strVal val="visible"/>
                                      </p:to>
                                    </p:set>
                                    <p:animEffect transition="in" filter="slide(fromBottom)">
                                      <p:cBhvr>
                                        <p:cTn id="22" dur="500"/>
                                        <p:tgtEl>
                                          <p:spTgt spid="252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52943"/>
                                        </p:tgtEl>
                                        <p:attrNameLst>
                                          <p:attrName>style.visibility</p:attrName>
                                        </p:attrNameLst>
                                      </p:cBhvr>
                                      <p:to>
                                        <p:strVal val="visible"/>
                                      </p:to>
                                    </p:set>
                                    <p:animEffect transition="in" filter="slide(fromBottom)">
                                      <p:cBhvr>
                                        <p:cTn id="27" dur="500"/>
                                        <p:tgtEl>
                                          <p:spTgt spid="252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p:bldP spid="252933" grpId="0"/>
      <p:bldP spid="2529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4" name="Text Box 8">
            <a:extLst>
              <a:ext uri="{FF2B5EF4-FFF2-40B4-BE49-F238E27FC236}">
                <a16:creationId xmlns:a16="http://schemas.microsoft.com/office/drawing/2014/main" id="{1132BF9F-61C8-43B6-A5C3-5C636ECA80BF}"/>
              </a:ext>
            </a:extLst>
          </p:cNvPr>
          <p:cNvSpPr txBox="1">
            <a:spLocks noChangeArrowheads="1"/>
          </p:cNvSpPr>
          <p:nvPr/>
        </p:nvSpPr>
        <p:spPr bwMode="auto">
          <a:xfrm>
            <a:off x="-107950" y="260350"/>
            <a:ext cx="8856663"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(2)</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a:t>
            </a:r>
            <a:r>
              <a:rPr kumimoji="1" lang="zh-CN" altLang="en-US" sz="2400" b="1">
                <a:latin typeface="Times New Roman" panose="02020603050405020304" pitchFamily="18" charset="0"/>
                <a:ea typeface="宋体" panose="02010600030101010101" pitchFamily="2" charset="-122"/>
              </a:rPr>
              <a:t>酰基化反应</a:t>
            </a:r>
          </a:p>
          <a:p>
            <a:pPr eaLnBrk="1" hangingPunct="1">
              <a:spcBef>
                <a:spcPct val="50000"/>
              </a:spcBef>
            </a:pPr>
            <a:r>
              <a:rPr kumimoji="1" lang="zh-CN" altLang="en-US" sz="2400" b="1">
                <a:latin typeface="Times New Roman" panose="02020603050405020304" pitchFamily="18" charset="0"/>
                <a:ea typeface="宋体" panose="02010600030101010101" pitchFamily="2" charset="-122"/>
              </a:rPr>
              <a:t>           </a:t>
            </a:r>
            <a:r>
              <a:rPr kumimoji="1" lang="zh-CN" altLang="en-US" sz="2400" b="1">
                <a:latin typeface="Arial" panose="020B0604020202020204" pitchFamily="34" charset="0"/>
                <a:ea typeface="宋体" panose="02010600030101010101" pitchFamily="2" charset="-122"/>
              </a:rPr>
              <a:t>苯与酰基化剂在路易斯酸的催化下生成芳香酮的反应 。</a:t>
            </a:r>
          </a:p>
          <a:p>
            <a:pPr eaLnBrk="1" hangingPunct="1">
              <a:spcBef>
                <a:spcPct val="50000"/>
              </a:spcBef>
            </a:pPr>
            <a:endParaRPr kumimoji="1" lang="en-US" altLang="zh-CN" sz="2400" b="1">
              <a:latin typeface="Times New Roman" panose="02020603050405020304" pitchFamily="18" charset="0"/>
              <a:ea typeface="宋体" panose="02010600030101010101" pitchFamily="2" charset="-122"/>
            </a:endParaRPr>
          </a:p>
        </p:txBody>
      </p:sp>
      <p:sp>
        <p:nvSpPr>
          <p:cNvPr id="157706" name="Text Box 10">
            <a:extLst>
              <a:ext uri="{FF2B5EF4-FFF2-40B4-BE49-F238E27FC236}">
                <a16:creationId xmlns:a16="http://schemas.microsoft.com/office/drawing/2014/main" id="{6298FD59-B034-4667-8DEC-EB30BA78EB04}"/>
              </a:ext>
            </a:extLst>
          </p:cNvPr>
          <p:cNvSpPr txBox="1">
            <a:spLocks noChangeArrowheads="1"/>
          </p:cNvSpPr>
          <p:nvPr/>
        </p:nvSpPr>
        <p:spPr bwMode="auto">
          <a:xfrm>
            <a:off x="827088" y="2455863"/>
            <a:ext cx="6732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latin typeface="Times New Roman" panose="02020603050405020304" pitchFamily="18" charset="0"/>
                <a:ea typeface="宋体" panose="02010600030101010101" pitchFamily="2" charset="-122"/>
              </a:rPr>
              <a:t> </a:t>
            </a:r>
            <a:r>
              <a:rPr kumimoji="1" lang="zh-CN" altLang="en-US" sz="2000" b="1">
                <a:solidFill>
                  <a:srgbClr val="FF3300"/>
                </a:solidFill>
                <a:latin typeface="Times New Roman" panose="02020603050405020304" pitchFamily="18" charset="0"/>
                <a:ea typeface="宋体" panose="02010600030101010101" pitchFamily="2" charset="-122"/>
              </a:rPr>
              <a:t>常用的酰基化试剂：</a:t>
            </a:r>
            <a:r>
              <a:rPr kumimoji="1" lang="en-US" altLang="zh-CN" sz="2000" b="1">
                <a:latin typeface="Times New Roman" panose="02020603050405020304" pitchFamily="18" charset="0"/>
                <a:ea typeface="宋体" panose="02010600030101010101" pitchFamily="2" charset="-122"/>
              </a:rPr>
              <a:t>RCOX</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 RCO)</a:t>
            </a:r>
            <a:r>
              <a:rPr kumimoji="1" lang="en-US" altLang="zh-CN" sz="2000" b="1" baseline="-25000">
                <a:latin typeface="Times New Roman" panose="02020603050405020304" pitchFamily="18" charset="0"/>
                <a:ea typeface="宋体" panose="02010600030101010101" pitchFamily="2" charset="-122"/>
              </a:rPr>
              <a:t>2</a:t>
            </a:r>
            <a:r>
              <a:rPr kumimoji="1" lang="en-US" altLang="zh-CN" sz="2000" b="1">
                <a:latin typeface="Times New Roman" panose="02020603050405020304" pitchFamily="18" charset="0"/>
                <a:ea typeface="宋体" panose="02010600030101010101" pitchFamily="2" charset="-122"/>
              </a:rPr>
              <a:t>O</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RCOOH</a:t>
            </a:r>
            <a:r>
              <a:rPr kumimoji="1" lang="zh-CN" altLang="en-US" sz="2000" b="1">
                <a:latin typeface="Times New Roman" panose="02020603050405020304" pitchFamily="18" charset="0"/>
                <a:ea typeface="宋体" panose="02010600030101010101" pitchFamily="2" charset="-122"/>
              </a:rPr>
              <a:t>。</a:t>
            </a:r>
          </a:p>
        </p:txBody>
      </p:sp>
      <p:sp>
        <p:nvSpPr>
          <p:cNvPr id="157710" name="Rectangle 14">
            <a:extLst>
              <a:ext uri="{FF2B5EF4-FFF2-40B4-BE49-F238E27FC236}">
                <a16:creationId xmlns:a16="http://schemas.microsoft.com/office/drawing/2014/main" id="{E90DDB13-CAF7-4747-852B-610DEAE48CF6}"/>
              </a:ext>
            </a:extLst>
          </p:cNvPr>
          <p:cNvSpPr>
            <a:spLocks noChangeArrowheads="1"/>
          </p:cNvSpPr>
          <p:nvPr/>
        </p:nvSpPr>
        <p:spPr bwMode="auto">
          <a:xfrm>
            <a:off x="395288" y="5999163"/>
            <a:ext cx="8353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Arial" panose="020B0604020202020204" pitchFamily="34" charset="0"/>
                <a:ea typeface="宋体" panose="02010600030101010101" pitchFamily="2" charset="-122"/>
              </a:rPr>
              <a:t>酰基化反应的特点：产物纯、产量高（因酰基不发生异构化，也不发生多元取代）。</a:t>
            </a:r>
          </a:p>
        </p:txBody>
      </p:sp>
      <p:graphicFrame>
        <p:nvGraphicFramePr>
          <p:cNvPr id="157711" name="Object 15">
            <a:extLst>
              <a:ext uri="{FF2B5EF4-FFF2-40B4-BE49-F238E27FC236}">
                <a16:creationId xmlns:a16="http://schemas.microsoft.com/office/drawing/2014/main" id="{8E6B5F37-F264-4DBA-B942-DF480403CD02}"/>
              </a:ext>
            </a:extLst>
          </p:cNvPr>
          <p:cNvGraphicFramePr>
            <a:graphicFrameLocks noChangeAspect="1"/>
          </p:cNvGraphicFramePr>
          <p:nvPr/>
        </p:nvGraphicFramePr>
        <p:xfrm>
          <a:off x="1331913" y="2922588"/>
          <a:ext cx="6264275" cy="2954337"/>
        </p:xfrm>
        <a:graphic>
          <a:graphicData uri="http://schemas.openxmlformats.org/presentationml/2006/ole">
            <mc:AlternateContent xmlns:mc="http://schemas.openxmlformats.org/markup-compatibility/2006">
              <mc:Choice xmlns:v="urn:schemas-microsoft-com:vml" Requires="v">
                <p:oleObj spid="_x0000_s33806" name="CS ChemDraw Drawing" r:id="rId3" imgW="4535007" imgH="2137874" progId="ChemDraw.Document.6.0">
                  <p:embed/>
                </p:oleObj>
              </mc:Choice>
              <mc:Fallback>
                <p:oleObj name="CS ChemDraw Drawing" r:id="rId3" imgW="4535007" imgH="2137874" progId="ChemDraw.Document.6.0">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922588"/>
                        <a:ext cx="6264275" cy="295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2" name="Object 16">
            <a:extLst>
              <a:ext uri="{FF2B5EF4-FFF2-40B4-BE49-F238E27FC236}">
                <a16:creationId xmlns:a16="http://schemas.microsoft.com/office/drawing/2014/main" id="{5009ADEC-8645-441D-A732-586004C0C4B9}"/>
              </a:ext>
            </a:extLst>
          </p:cNvPr>
          <p:cNvGraphicFramePr>
            <a:graphicFrameLocks noChangeAspect="1"/>
          </p:cNvGraphicFramePr>
          <p:nvPr/>
        </p:nvGraphicFramePr>
        <p:xfrm>
          <a:off x="1258888" y="1412875"/>
          <a:ext cx="5832475" cy="958850"/>
        </p:xfrm>
        <a:graphic>
          <a:graphicData uri="http://schemas.openxmlformats.org/presentationml/2006/ole">
            <mc:AlternateContent xmlns:mc="http://schemas.openxmlformats.org/markup-compatibility/2006">
              <mc:Choice xmlns:v="urn:schemas-microsoft-com:vml" Requires="v">
                <p:oleObj spid="_x0000_s33807" name="CS ChemDraw Drawing" r:id="rId5" imgW="5045735" imgH="830316" progId="ChemDraw.Document.6.0">
                  <p:embed/>
                </p:oleObj>
              </mc:Choice>
              <mc:Fallback>
                <p:oleObj name="CS ChemDraw Drawing" r:id="rId5" imgW="5045735" imgH="830316" progId="ChemDraw.Document.6.0">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412875"/>
                        <a:ext cx="583247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799" name="Picture 27">
            <a:extLst>
              <a:ext uri="{FF2B5EF4-FFF2-40B4-BE49-F238E27FC236}">
                <a16:creationId xmlns:a16="http://schemas.microsoft.com/office/drawing/2014/main" id="{822182E0-3D4A-48BC-97AE-C7AC693B95AD}"/>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863975" y="2301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0" name="Picture 27">
            <a:extLst>
              <a:ext uri="{FF2B5EF4-FFF2-40B4-BE49-F238E27FC236}">
                <a16:creationId xmlns:a16="http://schemas.microsoft.com/office/drawing/2014/main" id="{865AFD95-A380-4DD7-8A65-DD85E6F49790}"/>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57700" y="2301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801" name="Picture 27">
            <a:extLst>
              <a:ext uri="{FF2B5EF4-FFF2-40B4-BE49-F238E27FC236}">
                <a16:creationId xmlns:a16="http://schemas.microsoft.com/office/drawing/2014/main" id="{FC8AAED3-E7A1-45E6-A5B7-A10B8C4584DE}"/>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18088" y="230188"/>
            <a:ext cx="49053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A90FBDAB-08BD-48F0-8981-AFDC1DFCB2B2}"/>
              </a:ext>
            </a:extLst>
          </p:cNvPr>
          <p:cNvSpPr>
            <a:spLocks noGrp="1"/>
          </p:cNvSpPr>
          <p:nvPr>
            <p:ph type="dt" sz="quarter" idx="10"/>
          </p:nvPr>
        </p:nvSpPr>
        <p:spPr/>
        <p:txBody>
          <a:bodyPr/>
          <a:lstStyle/>
          <a:p>
            <a:pPr>
              <a:defRPr/>
            </a:pPr>
            <a:fld id="{5C508747-CAA2-4B4C-ADFA-4A4ACCAC10F6}"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892F7383-F64C-4F4E-84F5-2924D56A80D4}"/>
              </a:ext>
            </a:extLst>
          </p:cNvPr>
          <p:cNvSpPr>
            <a:spLocks noGrp="1"/>
          </p:cNvSpPr>
          <p:nvPr>
            <p:ph type="sldNum" sz="quarter" idx="12"/>
          </p:nvPr>
        </p:nvSpPr>
        <p:spPr/>
        <p:txBody>
          <a:bodyPr/>
          <a:lstStyle/>
          <a:p>
            <a:pPr>
              <a:defRPr/>
            </a:pPr>
            <a:fld id="{ADEF8AC5-E99C-4A75-9745-343F1A22BDC8}" type="slidenum">
              <a:rPr lang="en-US" altLang="zh-CN"/>
              <a:pPr>
                <a:defRPr/>
              </a:pPr>
              <a:t>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7704">
                                            <p:txEl>
                                              <p:pRg st="0" end="0"/>
                                            </p:txEl>
                                          </p:spTgt>
                                        </p:tgtEl>
                                        <p:attrNameLst>
                                          <p:attrName>style.visibility</p:attrName>
                                        </p:attrNameLst>
                                      </p:cBhvr>
                                      <p:to>
                                        <p:strVal val="visible"/>
                                      </p:to>
                                    </p:set>
                                    <p:animEffect transition="in" filter="slide(fromBottom)">
                                      <p:cBhvr>
                                        <p:cTn id="7" dur="500"/>
                                        <p:tgtEl>
                                          <p:spTgt spid="15770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7704">
                                            <p:txEl>
                                              <p:pRg st="1" end="1"/>
                                            </p:txEl>
                                          </p:spTgt>
                                        </p:tgtEl>
                                        <p:attrNameLst>
                                          <p:attrName>style.visibility</p:attrName>
                                        </p:attrNameLst>
                                      </p:cBhvr>
                                      <p:to>
                                        <p:strVal val="visible"/>
                                      </p:to>
                                    </p:set>
                                    <p:animEffect transition="in" filter="slide(fromBottom)">
                                      <p:cBhvr>
                                        <p:cTn id="12" dur="500"/>
                                        <p:tgtEl>
                                          <p:spTgt spid="157704">
                                            <p:txEl>
                                              <p:pRg st="1" end="1"/>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57712"/>
                                        </p:tgtEl>
                                        <p:attrNameLst>
                                          <p:attrName>style.visibility</p:attrName>
                                        </p:attrNameLst>
                                      </p:cBhvr>
                                      <p:to>
                                        <p:strVal val="visible"/>
                                      </p:to>
                                    </p:set>
                                    <p:animEffect transition="in" filter="slide(fromBottom)">
                                      <p:cBhvr>
                                        <p:cTn id="15" dur="500"/>
                                        <p:tgtEl>
                                          <p:spTgt spid="1577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57706"/>
                                        </p:tgtEl>
                                        <p:attrNameLst>
                                          <p:attrName>style.visibility</p:attrName>
                                        </p:attrNameLst>
                                      </p:cBhvr>
                                      <p:to>
                                        <p:strVal val="visible"/>
                                      </p:to>
                                    </p:set>
                                    <p:animEffect transition="in" filter="slide(fromBottom)">
                                      <p:cBhvr>
                                        <p:cTn id="20" dur="500"/>
                                        <p:tgtEl>
                                          <p:spTgt spid="15770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57711"/>
                                        </p:tgtEl>
                                        <p:attrNameLst>
                                          <p:attrName>style.visibility</p:attrName>
                                        </p:attrNameLst>
                                      </p:cBhvr>
                                      <p:to>
                                        <p:strVal val="visible"/>
                                      </p:to>
                                    </p:set>
                                    <p:animEffect transition="in" filter="slide(fromBottom)">
                                      <p:cBhvr>
                                        <p:cTn id="25" dur="500"/>
                                        <p:tgtEl>
                                          <p:spTgt spid="1577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57710"/>
                                        </p:tgtEl>
                                        <p:attrNameLst>
                                          <p:attrName>style.visibility</p:attrName>
                                        </p:attrNameLst>
                                      </p:cBhvr>
                                      <p:to>
                                        <p:strVal val="visible"/>
                                      </p:to>
                                    </p:set>
                                    <p:animEffect transition="in" filter="slide(fromBottom)">
                                      <p:cBhvr>
                                        <p:cTn id="30" dur="500"/>
                                        <p:tgtEl>
                                          <p:spTgt spid="157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p:bldP spid="1577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a:extLst>
              <a:ext uri="{FF2B5EF4-FFF2-40B4-BE49-F238E27FC236}">
                <a16:creationId xmlns:a16="http://schemas.microsoft.com/office/drawing/2014/main" id="{96CBDDA4-9438-4B56-A6A4-A15889E477C4}"/>
              </a:ext>
            </a:extLst>
          </p:cNvPr>
          <p:cNvSpPr txBox="1">
            <a:spLocks noChangeArrowheads="1"/>
          </p:cNvSpPr>
          <p:nvPr/>
        </p:nvSpPr>
        <p:spPr bwMode="auto">
          <a:xfrm>
            <a:off x="395288" y="26035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）傅 </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克烷基化与傅 </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克酰基化反应的异同点：</a:t>
            </a:r>
          </a:p>
        </p:txBody>
      </p:sp>
      <p:sp>
        <p:nvSpPr>
          <p:cNvPr id="254979" name="Text Box 3">
            <a:extLst>
              <a:ext uri="{FF2B5EF4-FFF2-40B4-BE49-F238E27FC236}">
                <a16:creationId xmlns:a16="http://schemas.microsoft.com/office/drawing/2014/main" id="{4C1C95AD-64D0-4D8C-B4FB-17F7D6753D4C}"/>
              </a:ext>
            </a:extLst>
          </p:cNvPr>
          <p:cNvSpPr txBox="1">
            <a:spLocks noChangeArrowheads="1"/>
          </p:cNvSpPr>
          <p:nvPr/>
        </p:nvSpPr>
        <p:spPr bwMode="auto">
          <a:xfrm>
            <a:off x="304800" y="838200"/>
            <a:ext cx="8588375"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339933"/>
                </a:solidFill>
                <a:latin typeface="Times New Roman" panose="02020603050405020304" pitchFamily="18" charset="0"/>
                <a:ea typeface="宋体" panose="02010600030101010101" pitchFamily="2" charset="-122"/>
                <a:cs typeface="Times New Roman" panose="02020603050405020304" pitchFamily="18" charset="0"/>
              </a:rPr>
              <a:t>相同点：</a:t>
            </a:r>
          </a:p>
          <a:p>
            <a:pPr eaLnBrk="1" hangingPunct="1">
              <a:spcBef>
                <a:spcPct val="50000"/>
              </a:spcBef>
              <a:buFontTx/>
              <a:buAutoNum type="alphaLcPeriod"/>
            </a:pP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反应所用</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cat.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相同；反应历程相似。</a:t>
            </a:r>
          </a:p>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b.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当芳环上有强吸电子基</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如：－</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NO</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COR</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CN</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等</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时，既不发生傅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克烷基化反应，也不发生傅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克酰基化反应。</a:t>
            </a:r>
          </a:p>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当芳环上取代基中的－</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X</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COX</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处于适当的位置时，均可发生分子内反应。</a:t>
            </a:r>
          </a:p>
        </p:txBody>
      </p:sp>
      <p:graphicFrame>
        <p:nvGraphicFramePr>
          <p:cNvPr id="254985" name="Object 9">
            <a:extLst>
              <a:ext uri="{FF2B5EF4-FFF2-40B4-BE49-F238E27FC236}">
                <a16:creationId xmlns:a16="http://schemas.microsoft.com/office/drawing/2014/main" id="{B59AB7DF-9A2E-4774-A27D-39B999CD0B75}"/>
              </a:ext>
            </a:extLst>
          </p:cNvPr>
          <p:cNvGraphicFramePr>
            <a:graphicFrameLocks noChangeAspect="1"/>
          </p:cNvGraphicFramePr>
          <p:nvPr/>
        </p:nvGraphicFramePr>
        <p:xfrm>
          <a:off x="755650" y="3789363"/>
          <a:ext cx="7561263" cy="2670175"/>
        </p:xfrm>
        <a:graphic>
          <a:graphicData uri="http://schemas.openxmlformats.org/presentationml/2006/ole">
            <mc:AlternateContent xmlns:mc="http://schemas.openxmlformats.org/markup-compatibility/2006">
              <mc:Choice xmlns:v="urn:schemas-microsoft-com:vml" Requires="v">
                <p:oleObj spid="_x0000_s34824" name="CS ChemDraw Drawing" r:id="rId3" imgW="4824653" imgH="1703281" progId="ChemDraw.Document.6.0">
                  <p:embed/>
                </p:oleObj>
              </mc:Choice>
              <mc:Fallback>
                <p:oleObj name="CS ChemDraw Drawing" r:id="rId3" imgW="4824653" imgH="1703281" progId="ChemDraw.Document.6.0">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789363"/>
                        <a:ext cx="756126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506C54C-4B47-4FEE-B6E1-5F98D1701FFF}"/>
              </a:ext>
            </a:extLst>
          </p:cNvPr>
          <p:cNvSpPr>
            <a:spLocks noGrp="1"/>
          </p:cNvSpPr>
          <p:nvPr>
            <p:ph type="dt" sz="quarter" idx="10"/>
          </p:nvPr>
        </p:nvSpPr>
        <p:spPr/>
        <p:txBody>
          <a:bodyPr/>
          <a:lstStyle/>
          <a:p>
            <a:pPr>
              <a:defRPr/>
            </a:pPr>
            <a:fld id="{41283669-286A-419F-A782-07D04545C948}"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2CF39C0A-AD51-4DC9-AA33-42EDCB9C88BD}"/>
              </a:ext>
            </a:extLst>
          </p:cNvPr>
          <p:cNvSpPr>
            <a:spLocks noGrp="1"/>
          </p:cNvSpPr>
          <p:nvPr>
            <p:ph type="sldNum" sz="quarter" idx="12"/>
          </p:nvPr>
        </p:nvSpPr>
        <p:spPr/>
        <p:txBody>
          <a:bodyPr/>
          <a:lstStyle/>
          <a:p>
            <a:pPr>
              <a:defRPr/>
            </a:pPr>
            <a:fld id="{F387FFBB-FAD2-42CC-A2C7-3206FBBB1AE9}" type="slidenum">
              <a:rPr lang="en-US" altLang="zh-CN"/>
              <a:pPr>
                <a:defRPr/>
              </a:pPr>
              <a:t>32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4978">
                                            <p:txEl>
                                              <p:pRg st="0" end="0"/>
                                            </p:txEl>
                                          </p:spTgt>
                                        </p:tgtEl>
                                        <p:attrNameLst>
                                          <p:attrName>style.visibility</p:attrName>
                                        </p:attrNameLst>
                                      </p:cBhvr>
                                      <p:to>
                                        <p:strVal val="visible"/>
                                      </p:to>
                                    </p:set>
                                    <p:animEffect transition="in" filter="wipe(left)">
                                      <p:cBhvr>
                                        <p:cTn id="7" dur="500"/>
                                        <p:tgtEl>
                                          <p:spTgt spid="2549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54979">
                                            <p:txEl>
                                              <p:pRg st="0" end="0"/>
                                            </p:txEl>
                                          </p:spTgt>
                                        </p:tgtEl>
                                        <p:attrNameLst>
                                          <p:attrName>style.visibility</p:attrName>
                                        </p:attrNameLst>
                                      </p:cBhvr>
                                      <p:to>
                                        <p:strVal val="visible"/>
                                      </p:to>
                                    </p:set>
                                    <p:animEffect transition="in" filter="slide(fromBottom)">
                                      <p:cBhvr>
                                        <p:cTn id="12" dur="500"/>
                                        <p:tgtEl>
                                          <p:spTgt spid="2549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54979">
                                            <p:txEl>
                                              <p:pRg st="1" end="1"/>
                                            </p:txEl>
                                          </p:spTgt>
                                        </p:tgtEl>
                                        <p:attrNameLst>
                                          <p:attrName>style.visibility</p:attrName>
                                        </p:attrNameLst>
                                      </p:cBhvr>
                                      <p:to>
                                        <p:strVal val="visible"/>
                                      </p:to>
                                    </p:set>
                                    <p:animEffect transition="in" filter="slide(fromBottom)">
                                      <p:cBhvr>
                                        <p:cTn id="17" dur="500"/>
                                        <p:tgtEl>
                                          <p:spTgt spid="2549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54979">
                                            <p:txEl>
                                              <p:pRg st="2" end="2"/>
                                            </p:txEl>
                                          </p:spTgt>
                                        </p:tgtEl>
                                        <p:attrNameLst>
                                          <p:attrName>style.visibility</p:attrName>
                                        </p:attrNameLst>
                                      </p:cBhvr>
                                      <p:to>
                                        <p:strVal val="visible"/>
                                      </p:to>
                                    </p:set>
                                    <p:animEffect transition="in" filter="slide(fromBottom)">
                                      <p:cBhvr>
                                        <p:cTn id="22" dur="500"/>
                                        <p:tgtEl>
                                          <p:spTgt spid="25497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54979">
                                            <p:txEl>
                                              <p:pRg st="3" end="3"/>
                                            </p:txEl>
                                          </p:spTgt>
                                        </p:tgtEl>
                                        <p:attrNameLst>
                                          <p:attrName>style.visibility</p:attrName>
                                        </p:attrNameLst>
                                      </p:cBhvr>
                                      <p:to>
                                        <p:strVal val="visible"/>
                                      </p:to>
                                    </p:set>
                                    <p:animEffect transition="in" filter="slide(fromBottom)">
                                      <p:cBhvr>
                                        <p:cTn id="27" dur="500"/>
                                        <p:tgtEl>
                                          <p:spTgt spid="25497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54985"/>
                                        </p:tgtEl>
                                        <p:attrNameLst>
                                          <p:attrName>style.visibility</p:attrName>
                                        </p:attrNameLst>
                                      </p:cBhvr>
                                      <p:to>
                                        <p:strVal val="visible"/>
                                      </p:to>
                                    </p:set>
                                    <p:animEffect transition="in" filter="slide(fromBottom)">
                                      <p:cBhvr>
                                        <p:cTn id="32" dur="500"/>
                                        <p:tgtEl>
                                          <p:spTgt spid="254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a:extLst>
              <a:ext uri="{FF2B5EF4-FFF2-40B4-BE49-F238E27FC236}">
                <a16:creationId xmlns:a16="http://schemas.microsoft.com/office/drawing/2014/main" id="{F8DF2A77-33F9-4834-932D-32D956793841}"/>
              </a:ext>
            </a:extLst>
          </p:cNvPr>
          <p:cNvSpPr txBox="1">
            <a:spLocks noChangeArrowheads="1"/>
          </p:cNvSpPr>
          <p:nvPr/>
        </p:nvSpPr>
        <p:spPr bwMode="auto">
          <a:xfrm>
            <a:off x="0" y="228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zh-CN" altLang="en-US" sz="2400" b="1" u="sng">
                <a:solidFill>
                  <a:srgbClr val="0000FF"/>
                </a:solidFill>
                <a:latin typeface="Times New Roman" panose="02020603050405020304" pitchFamily="18" charset="0"/>
                <a:ea typeface="宋体" panose="02010600030101010101" pitchFamily="2" charset="-122"/>
              </a:rPr>
              <a:t>不同点</a:t>
            </a:r>
            <a:r>
              <a:rPr kumimoji="1" lang="zh-CN" altLang="en-US" sz="2400" b="1">
                <a:solidFill>
                  <a:srgbClr val="0000FF"/>
                </a:solidFill>
                <a:latin typeface="Times New Roman" panose="02020603050405020304" pitchFamily="18" charset="0"/>
                <a:ea typeface="宋体" panose="02010600030101010101" pitchFamily="2" charset="-122"/>
              </a:rPr>
              <a:t>：</a:t>
            </a:r>
          </a:p>
        </p:txBody>
      </p:sp>
      <p:sp>
        <p:nvSpPr>
          <p:cNvPr id="256003" name="Text Box 3">
            <a:extLst>
              <a:ext uri="{FF2B5EF4-FFF2-40B4-BE49-F238E27FC236}">
                <a16:creationId xmlns:a16="http://schemas.microsoft.com/office/drawing/2014/main" id="{F5B0EF9A-1621-4A84-9CF7-2AECBE2EAEED}"/>
              </a:ext>
            </a:extLst>
          </p:cNvPr>
          <p:cNvSpPr txBox="1">
            <a:spLocks noChangeArrowheads="1"/>
          </p:cNvSpPr>
          <p:nvPr/>
        </p:nvSpPr>
        <p:spPr bwMode="auto">
          <a:xfrm>
            <a:off x="0" y="685800"/>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 </a:t>
            </a:r>
            <a:r>
              <a:rPr kumimoji="1" lang="zh-CN" altLang="en-US" sz="2400" b="1">
                <a:latin typeface="Times New Roman" panose="02020603050405020304" pitchFamily="18" charset="0"/>
                <a:ea typeface="宋体" panose="02010600030101010101" pitchFamily="2" charset="-122"/>
              </a:rPr>
              <a:t>烷基化反应难以停留在一取代阶段，往往得到的是多元取代的混合物；而酰基化反应却可以停留在一取代阶段。</a:t>
            </a:r>
          </a:p>
        </p:txBody>
      </p:sp>
      <p:sp>
        <p:nvSpPr>
          <p:cNvPr id="256005" name="Text Box 5">
            <a:extLst>
              <a:ext uri="{FF2B5EF4-FFF2-40B4-BE49-F238E27FC236}">
                <a16:creationId xmlns:a16="http://schemas.microsoft.com/office/drawing/2014/main" id="{DA1AF01A-AFF0-49AA-A18D-5B1C84C672A3}"/>
              </a:ext>
            </a:extLst>
          </p:cNvPr>
          <p:cNvSpPr txBox="1">
            <a:spLocks noChangeArrowheads="1"/>
          </p:cNvSpPr>
          <p:nvPr/>
        </p:nvSpPr>
        <p:spPr bwMode="auto">
          <a:xfrm>
            <a:off x="228600" y="36576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b. </a:t>
            </a:r>
            <a:r>
              <a:rPr kumimoji="1" lang="zh-CN" altLang="en-US" sz="2400" b="1">
                <a:latin typeface="Times New Roman" panose="02020603050405020304" pitchFamily="18" charset="0"/>
                <a:ea typeface="宋体" panose="02010600030101010101" pitchFamily="2" charset="-122"/>
              </a:rPr>
              <a:t>烷基化反应，当</a:t>
            </a:r>
            <a:r>
              <a:rPr kumimoji="1" lang="en-US" altLang="zh-CN" sz="2400" b="1">
                <a:latin typeface="Times New Roman" panose="02020603050405020304" pitchFamily="18" charset="0"/>
                <a:ea typeface="宋体" panose="02010600030101010101" pitchFamily="2" charset="-122"/>
              </a:rPr>
              <a:t>R≥3</a:t>
            </a:r>
            <a:r>
              <a:rPr kumimoji="1" lang="zh-CN" altLang="en-US" sz="2400" b="1">
                <a:latin typeface="Times New Roman" panose="02020603050405020304" pitchFamily="18" charset="0"/>
                <a:ea typeface="宋体" panose="02010600030101010101" pitchFamily="2" charset="-122"/>
              </a:rPr>
              <a:t>时易发生重排；而酰基化反应则不发生重排。如：</a:t>
            </a:r>
          </a:p>
        </p:txBody>
      </p:sp>
      <p:graphicFrame>
        <p:nvGraphicFramePr>
          <p:cNvPr id="256007" name="Object 7">
            <a:extLst>
              <a:ext uri="{FF2B5EF4-FFF2-40B4-BE49-F238E27FC236}">
                <a16:creationId xmlns:a16="http://schemas.microsoft.com/office/drawing/2014/main" id="{E95E5A18-F10E-4EE8-B803-8991D8EAABAF}"/>
              </a:ext>
            </a:extLst>
          </p:cNvPr>
          <p:cNvGraphicFramePr>
            <a:graphicFrameLocks noChangeAspect="1"/>
          </p:cNvGraphicFramePr>
          <p:nvPr/>
        </p:nvGraphicFramePr>
        <p:xfrm>
          <a:off x="1547813" y="1557338"/>
          <a:ext cx="5400675" cy="2008187"/>
        </p:xfrm>
        <a:graphic>
          <a:graphicData uri="http://schemas.openxmlformats.org/presentationml/2006/ole">
            <mc:AlternateContent xmlns:mc="http://schemas.openxmlformats.org/markup-compatibility/2006">
              <mc:Choice xmlns:v="urn:schemas-microsoft-com:vml" Requires="v">
                <p:oleObj spid="_x0000_s35851" name="CS ChemDraw Drawing" r:id="rId3" imgW="3818584" imgH="1418501" progId="ChemDraw.Document.6.0">
                  <p:embed/>
                </p:oleObj>
              </mc:Choice>
              <mc:Fallback>
                <p:oleObj name="CS ChemDraw Drawing" r:id="rId3" imgW="3818584" imgH="1418501"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557338"/>
                        <a:ext cx="5400675" cy="20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08" name="Object 8">
            <a:extLst>
              <a:ext uri="{FF2B5EF4-FFF2-40B4-BE49-F238E27FC236}">
                <a16:creationId xmlns:a16="http://schemas.microsoft.com/office/drawing/2014/main" id="{5BE1295E-D870-4879-B93E-126CFF61637F}"/>
              </a:ext>
            </a:extLst>
          </p:cNvPr>
          <p:cNvGraphicFramePr>
            <a:graphicFrameLocks noChangeAspect="1"/>
          </p:cNvGraphicFramePr>
          <p:nvPr/>
        </p:nvGraphicFramePr>
        <p:xfrm>
          <a:off x="1547813" y="4437063"/>
          <a:ext cx="6911975" cy="2214562"/>
        </p:xfrm>
        <a:graphic>
          <a:graphicData uri="http://schemas.openxmlformats.org/presentationml/2006/ole">
            <mc:AlternateContent xmlns:mc="http://schemas.openxmlformats.org/markup-compatibility/2006">
              <mc:Choice xmlns:v="urn:schemas-microsoft-com:vml" Requires="v">
                <p:oleObj spid="_x0000_s35852" name="CS ChemDraw Drawing" r:id="rId5" imgW="4626517" imgH="1480856" progId="ChemDraw.Document.6.0">
                  <p:embed/>
                </p:oleObj>
              </mc:Choice>
              <mc:Fallback>
                <p:oleObj name="CS ChemDraw Drawing" r:id="rId5" imgW="4626517" imgH="1480856" progId="ChemDraw.Document.6.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437063"/>
                        <a:ext cx="6911975"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FE3DD988-B035-46CB-AB0D-C10557CCCE14}"/>
              </a:ext>
            </a:extLst>
          </p:cNvPr>
          <p:cNvSpPr>
            <a:spLocks noGrp="1"/>
          </p:cNvSpPr>
          <p:nvPr>
            <p:ph type="dt" sz="quarter" idx="10"/>
          </p:nvPr>
        </p:nvSpPr>
        <p:spPr/>
        <p:txBody>
          <a:bodyPr/>
          <a:lstStyle/>
          <a:p>
            <a:pPr>
              <a:defRPr/>
            </a:pPr>
            <a:fld id="{E4E661C4-670C-4581-AAC6-76FDD976CC0E}"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BA8EDCBC-C1C6-4B19-8FF8-30C699F87EA9}"/>
              </a:ext>
            </a:extLst>
          </p:cNvPr>
          <p:cNvSpPr>
            <a:spLocks noGrp="1"/>
          </p:cNvSpPr>
          <p:nvPr>
            <p:ph type="sldNum" sz="quarter" idx="12"/>
          </p:nvPr>
        </p:nvSpPr>
        <p:spPr/>
        <p:txBody>
          <a:bodyPr/>
          <a:lstStyle/>
          <a:p>
            <a:pPr>
              <a:defRPr/>
            </a:pPr>
            <a:fld id="{A651DA69-6226-4066-B846-1FD6E6471D0D}" type="slidenum">
              <a:rPr lang="en-US" altLang="zh-CN"/>
              <a:pPr>
                <a:defRPr/>
              </a:pPr>
              <a:t>33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256002">
                                            <p:txEl>
                                              <p:pRg st="0" end="0"/>
                                            </p:txEl>
                                          </p:spTgt>
                                        </p:tgtEl>
                                        <p:attrNameLst>
                                          <p:attrName>style.visibility</p:attrName>
                                        </p:attrNameLst>
                                      </p:cBhvr>
                                      <p:to>
                                        <p:strVal val="visible"/>
                                      </p:to>
                                    </p:set>
                                    <p:anim calcmode="lin" valueType="num">
                                      <p:cBhvr additive="base">
                                        <p:cTn id="7" dur="300" fill="hold"/>
                                        <p:tgtEl>
                                          <p:spTgt spid="256002">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25600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6003">
                                            <p:txEl>
                                              <p:pRg st="0" end="0"/>
                                            </p:txEl>
                                          </p:spTgt>
                                        </p:tgtEl>
                                        <p:attrNameLst>
                                          <p:attrName>style.visibility</p:attrName>
                                        </p:attrNameLst>
                                      </p:cBhvr>
                                      <p:to>
                                        <p:strVal val="visible"/>
                                      </p:to>
                                    </p:set>
                                    <p:animEffect transition="in" filter="wipe(left)">
                                      <p:cBhvr>
                                        <p:cTn id="13" dur="500"/>
                                        <p:tgtEl>
                                          <p:spTgt spid="25600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256007"/>
                                        </p:tgtEl>
                                        <p:attrNameLst>
                                          <p:attrName>style.visibility</p:attrName>
                                        </p:attrNameLst>
                                      </p:cBhvr>
                                      <p:to>
                                        <p:strVal val="visible"/>
                                      </p:to>
                                    </p:set>
                                    <p:animEffect transition="in" filter="slide(fromBottom)">
                                      <p:cBhvr>
                                        <p:cTn id="18" dur="500"/>
                                        <p:tgtEl>
                                          <p:spTgt spid="2560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56005"/>
                                        </p:tgtEl>
                                        <p:attrNameLst>
                                          <p:attrName>style.visibility</p:attrName>
                                        </p:attrNameLst>
                                      </p:cBhvr>
                                      <p:to>
                                        <p:strVal val="visible"/>
                                      </p:to>
                                    </p:set>
                                    <p:animEffect transition="in" filter="slide(fromBottom)">
                                      <p:cBhvr>
                                        <p:cTn id="23" dur="500"/>
                                        <p:tgtEl>
                                          <p:spTgt spid="2560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256008"/>
                                        </p:tgtEl>
                                        <p:attrNameLst>
                                          <p:attrName>style.visibility</p:attrName>
                                        </p:attrNameLst>
                                      </p:cBhvr>
                                      <p:to>
                                        <p:strVal val="visible"/>
                                      </p:to>
                                    </p:set>
                                    <p:animEffect transition="in" filter="slide(fromBottom)">
                                      <p:cBhvr>
                                        <p:cTn id="28" dur="500"/>
                                        <p:tgtEl>
                                          <p:spTgt spid="256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build="p" autoUpdateAnimBg="0"/>
      <p:bldP spid="256003" grpId="0" build="p" autoUpdateAnimBg="0"/>
      <p:bldP spid="25600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1" name="Text Box 7">
            <a:extLst>
              <a:ext uri="{FF2B5EF4-FFF2-40B4-BE49-F238E27FC236}">
                <a16:creationId xmlns:a16="http://schemas.microsoft.com/office/drawing/2014/main" id="{84684D76-8E9E-475E-800F-9A77ED7E8B54}"/>
              </a:ext>
            </a:extLst>
          </p:cNvPr>
          <p:cNvSpPr txBox="1">
            <a:spLocks noChangeArrowheads="1"/>
          </p:cNvSpPr>
          <p:nvPr/>
        </p:nvSpPr>
        <p:spPr bwMode="auto">
          <a:xfrm>
            <a:off x="0" y="692150"/>
            <a:ext cx="3671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000099"/>
                </a:solidFill>
                <a:latin typeface="Times New Roman" panose="02020603050405020304" pitchFamily="18" charset="0"/>
                <a:ea typeface="宋体" panose="02010600030101010101" pitchFamily="2" charset="-122"/>
              </a:rPr>
              <a:t>（二）还原、加成反应</a:t>
            </a:r>
          </a:p>
        </p:txBody>
      </p:sp>
      <p:sp>
        <p:nvSpPr>
          <p:cNvPr id="36867" name="Rectangle 12">
            <a:extLst>
              <a:ext uri="{FF2B5EF4-FFF2-40B4-BE49-F238E27FC236}">
                <a16:creationId xmlns:a16="http://schemas.microsoft.com/office/drawing/2014/main" id="{297CA997-3F61-4033-BB9C-E9876D92A282}"/>
              </a:ext>
            </a:extLst>
          </p:cNvPr>
          <p:cNvSpPr>
            <a:spLocks noChangeArrowheads="1"/>
          </p:cNvSpPr>
          <p:nvPr/>
        </p:nvSpPr>
        <p:spPr bwMode="auto">
          <a:xfrm>
            <a:off x="0"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sp>
        <p:nvSpPr>
          <p:cNvPr id="2" name="日期占位符 1">
            <a:extLst>
              <a:ext uri="{FF2B5EF4-FFF2-40B4-BE49-F238E27FC236}">
                <a16:creationId xmlns:a16="http://schemas.microsoft.com/office/drawing/2014/main" id="{987C59CE-CB50-4E20-BB3F-47DF741075B4}"/>
              </a:ext>
            </a:extLst>
          </p:cNvPr>
          <p:cNvSpPr>
            <a:spLocks noGrp="1"/>
          </p:cNvSpPr>
          <p:nvPr>
            <p:ph type="dt" sz="quarter" idx="10"/>
          </p:nvPr>
        </p:nvSpPr>
        <p:spPr/>
        <p:txBody>
          <a:bodyPr/>
          <a:lstStyle/>
          <a:p>
            <a:pPr>
              <a:defRPr/>
            </a:pPr>
            <a:fld id="{6B7FA7C4-9D3B-419E-B3BC-287B6E9B61C6}"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CF438C01-6BE7-4267-A833-229103F4A973}"/>
              </a:ext>
            </a:extLst>
          </p:cNvPr>
          <p:cNvSpPr>
            <a:spLocks noGrp="1"/>
          </p:cNvSpPr>
          <p:nvPr>
            <p:ph type="sldNum" sz="quarter" idx="12"/>
          </p:nvPr>
        </p:nvSpPr>
        <p:spPr/>
        <p:txBody>
          <a:bodyPr/>
          <a:lstStyle/>
          <a:p>
            <a:pPr>
              <a:defRPr/>
            </a:pPr>
            <a:fld id="{D1EFC379-3F7E-4B7F-B282-EC6E09010B6F}" type="slidenum">
              <a:rPr lang="en-US" altLang="zh-CN"/>
              <a:pPr>
                <a:defRPr/>
              </a:pPr>
              <a:t>34</a:t>
            </a:fld>
            <a:endParaRPr lang="en-US" altLang="zh-CN"/>
          </a:p>
        </p:txBody>
      </p:sp>
      <p:sp>
        <p:nvSpPr>
          <p:cNvPr id="10" name="矩形 9">
            <a:extLst>
              <a:ext uri="{FF2B5EF4-FFF2-40B4-BE49-F238E27FC236}">
                <a16:creationId xmlns:a16="http://schemas.microsoft.com/office/drawing/2014/main" id="{8ABE47CE-0486-4739-AB90-E210087F7D47}"/>
              </a:ext>
            </a:extLst>
          </p:cNvPr>
          <p:cNvSpPr/>
          <p:nvPr/>
        </p:nvSpPr>
        <p:spPr>
          <a:xfrm>
            <a:off x="361950" y="1379538"/>
            <a:ext cx="1947863" cy="461962"/>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(1) </a:t>
            </a:r>
            <a:r>
              <a:rPr lang="zh-CN" altLang="en-US" sz="2400" b="1" dirty="0">
                <a:solidFill>
                  <a:srgbClr val="663300"/>
                </a:solidFill>
                <a:latin typeface="Arial" charset="0"/>
                <a:ea typeface="黑体" pitchFamily="2" charset="-122"/>
              </a:rPr>
              <a:t>催化加氢</a:t>
            </a:r>
          </a:p>
        </p:txBody>
      </p:sp>
      <p:sp>
        <p:nvSpPr>
          <p:cNvPr id="11" name="Text Box 7">
            <a:extLst>
              <a:ext uri="{FF2B5EF4-FFF2-40B4-BE49-F238E27FC236}">
                <a16:creationId xmlns:a16="http://schemas.microsoft.com/office/drawing/2014/main" id="{B1416E85-A2B1-4876-8601-679B5DE4C5C1}"/>
              </a:ext>
            </a:extLst>
          </p:cNvPr>
          <p:cNvSpPr txBox="1">
            <a:spLocks noChangeArrowheads="1"/>
          </p:cNvSpPr>
          <p:nvPr/>
        </p:nvSpPr>
        <p:spPr bwMode="auto">
          <a:xfrm>
            <a:off x="1190625" y="6064250"/>
            <a:ext cx="6762750" cy="460375"/>
          </a:xfrm>
          <a:prstGeom prst="rect">
            <a:avLst/>
          </a:prstGeom>
          <a:noFill/>
          <a:ln w="9525">
            <a:noFill/>
            <a:miter lim="800000"/>
            <a:headEnd/>
            <a:tailEnd/>
          </a:ln>
        </p:spPr>
        <p:txBody>
          <a:bodyPr>
            <a:spAutoFit/>
          </a:bodyPr>
          <a:lstStyle/>
          <a:p>
            <a:pPr>
              <a:spcBef>
                <a:spcPct val="50000"/>
              </a:spcBef>
              <a:defRPr/>
            </a:pPr>
            <a:r>
              <a:rPr lang="zh-CN" altLang="en-US" sz="2400" b="1" dirty="0">
                <a:solidFill>
                  <a:schemeClr val="accent1"/>
                </a:solidFill>
                <a:effectLst>
                  <a:outerShdw blurRad="38100" dist="38100" dir="2700000" algn="tl">
                    <a:srgbClr val="C0C0C0"/>
                  </a:outerShdw>
                </a:effectLst>
                <a:ea typeface="黑体" pitchFamily="2" charset="-122"/>
              </a:rPr>
              <a:t>如果结构中有</a:t>
            </a:r>
            <a:r>
              <a:rPr lang="en-US" sz="2400" b="1" dirty="0">
                <a:solidFill>
                  <a:schemeClr val="accent1"/>
                </a:solidFill>
                <a:effectLst>
                  <a:outerShdw blurRad="38100" dist="38100" dir="2700000" algn="tl">
                    <a:srgbClr val="C0C0C0"/>
                  </a:outerShdw>
                </a:effectLst>
                <a:ea typeface="黑体" pitchFamily="2" charset="-122"/>
              </a:rPr>
              <a:t>C=C</a:t>
            </a:r>
            <a:r>
              <a:rPr lang="zh-CN" altLang="en-US" sz="2400" b="1" dirty="0">
                <a:solidFill>
                  <a:schemeClr val="accent1"/>
                </a:solidFill>
                <a:effectLst>
                  <a:outerShdw blurRad="38100" dist="38100" dir="2700000" algn="tl">
                    <a:srgbClr val="C0C0C0"/>
                  </a:outerShdw>
                </a:effectLst>
                <a:ea typeface="黑体" pitchFamily="2" charset="-122"/>
              </a:rPr>
              <a:t>或</a:t>
            </a:r>
            <a:r>
              <a:rPr lang="en-US" sz="2400" b="1" dirty="0">
                <a:solidFill>
                  <a:schemeClr val="accent1"/>
                </a:solidFill>
                <a:effectLst>
                  <a:outerShdw blurRad="38100" dist="38100" dir="2700000" algn="tl">
                    <a:srgbClr val="C0C0C0"/>
                  </a:outerShdw>
                </a:effectLst>
                <a:ea typeface="黑体" pitchFamily="2" charset="-122"/>
              </a:rPr>
              <a:t>C</a:t>
            </a:r>
            <a:r>
              <a:rPr lang="en-US" sz="2400" b="1" dirty="0">
                <a:solidFill>
                  <a:schemeClr val="accent1"/>
                </a:solidFill>
                <a:effectLst>
                  <a:outerShdw blurRad="38100" dist="38100" dir="2700000" algn="tl">
                    <a:srgbClr val="C0C0C0"/>
                  </a:outerShdw>
                </a:effectLst>
                <a:ea typeface="黑体" pitchFamily="2" charset="-122"/>
                <a:sym typeface="Symbol" pitchFamily="18" charset="2"/>
              </a:rPr>
              <a:t></a:t>
            </a:r>
            <a:r>
              <a:rPr lang="en-US" sz="2400" b="1" dirty="0">
                <a:solidFill>
                  <a:schemeClr val="accent1"/>
                </a:solidFill>
                <a:effectLst>
                  <a:outerShdw blurRad="38100" dist="38100" dir="2700000" algn="tl">
                    <a:srgbClr val="C0C0C0"/>
                  </a:outerShdw>
                </a:effectLst>
                <a:ea typeface="黑体" pitchFamily="2" charset="-122"/>
              </a:rPr>
              <a:t>C</a:t>
            </a:r>
            <a:r>
              <a:rPr lang="zh-CN" altLang="en-US" sz="2400" b="1" dirty="0">
                <a:solidFill>
                  <a:schemeClr val="accent1"/>
                </a:solidFill>
                <a:effectLst>
                  <a:outerShdw blurRad="38100" dist="38100" dir="2700000" algn="tl">
                    <a:srgbClr val="C0C0C0"/>
                  </a:outerShdw>
                </a:effectLst>
                <a:ea typeface="黑体" pitchFamily="2" charset="-122"/>
              </a:rPr>
              <a:t>，则先还原</a:t>
            </a:r>
            <a:r>
              <a:rPr lang="en-US" sz="2400" b="1" dirty="0">
                <a:solidFill>
                  <a:schemeClr val="accent1"/>
                </a:solidFill>
                <a:effectLst>
                  <a:outerShdw blurRad="38100" dist="38100" dir="2700000" algn="tl">
                    <a:srgbClr val="C0C0C0"/>
                  </a:outerShdw>
                </a:effectLst>
                <a:ea typeface="黑体" pitchFamily="2" charset="-122"/>
              </a:rPr>
              <a:t>C=C</a:t>
            </a:r>
            <a:r>
              <a:rPr lang="zh-CN" altLang="en-US" sz="2400" b="1" dirty="0">
                <a:solidFill>
                  <a:schemeClr val="accent1"/>
                </a:solidFill>
                <a:effectLst>
                  <a:outerShdw blurRad="38100" dist="38100" dir="2700000" algn="tl">
                    <a:srgbClr val="C0C0C0"/>
                  </a:outerShdw>
                </a:effectLst>
                <a:ea typeface="黑体" pitchFamily="2" charset="-122"/>
              </a:rPr>
              <a:t>、</a:t>
            </a:r>
            <a:r>
              <a:rPr lang="en-US" sz="2400" b="1" dirty="0">
                <a:solidFill>
                  <a:schemeClr val="accent1"/>
                </a:solidFill>
                <a:effectLst>
                  <a:outerShdw blurRad="38100" dist="38100" dir="2700000" algn="tl">
                    <a:srgbClr val="C0C0C0"/>
                  </a:outerShdw>
                </a:effectLst>
                <a:ea typeface="黑体" pitchFamily="2" charset="-122"/>
              </a:rPr>
              <a:t>C</a:t>
            </a:r>
            <a:r>
              <a:rPr lang="en-US" sz="2400" b="1" dirty="0">
                <a:solidFill>
                  <a:schemeClr val="accent1"/>
                </a:solidFill>
                <a:effectLst>
                  <a:outerShdw blurRad="38100" dist="38100" dir="2700000" algn="tl">
                    <a:srgbClr val="C0C0C0"/>
                  </a:outerShdw>
                </a:effectLst>
                <a:ea typeface="黑体" pitchFamily="2" charset="-122"/>
                <a:sym typeface="Symbol" pitchFamily="18" charset="2"/>
              </a:rPr>
              <a:t></a:t>
            </a:r>
            <a:r>
              <a:rPr lang="en-US" sz="2400" b="1" dirty="0">
                <a:solidFill>
                  <a:schemeClr val="accent1"/>
                </a:solidFill>
                <a:effectLst>
                  <a:outerShdw blurRad="38100" dist="38100" dir="2700000" algn="tl">
                    <a:srgbClr val="C0C0C0"/>
                  </a:outerShdw>
                </a:effectLst>
                <a:ea typeface="黑体" pitchFamily="2" charset="-122"/>
              </a:rPr>
              <a:t>C</a:t>
            </a:r>
          </a:p>
        </p:txBody>
      </p:sp>
      <p:graphicFrame>
        <p:nvGraphicFramePr>
          <p:cNvPr id="36872" name="Object 6">
            <a:extLst>
              <a:ext uri="{FF2B5EF4-FFF2-40B4-BE49-F238E27FC236}">
                <a16:creationId xmlns:a16="http://schemas.microsoft.com/office/drawing/2014/main" id="{DB82B4B5-9E4D-41C3-8C89-5AEEFD553FE8}"/>
              </a:ext>
            </a:extLst>
          </p:cNvPr>
          <p:cNvGraphicFramePr>
            <a:graphicFrameLocks noChangeAspect="1"/>
          </p:cNvGraphicFramePr>
          <p:nvPr/>
        </p:nvGraphicFramePr>
        <p:xfrm>
          <a:off x="1920875" y="3970338"/>
          <a:ext cx="5567363" cy="1400175"/>
        </p:xfrm>
        <a:graphic>
          <a:graphicData uri="http://schemas.openxmlformats.org/presentationml/2006/ole">
            <mc:AlternateContent xmlns:mc="http://schemas.openxmlformats.org/markup-compatibility/2006">
              <mc:Choice xmlns:v="urn:schemas-microsoft-com:vml" Requires="v">
                <p:oleObj spid="_x0000_s36876" r:id="rId3" imgW="3727800" imgH="927720" progId="ChemDraw.Document.6.0">
                  <p:embed/>
                </p:oleObj>
              </mc:Choice>
              <mc:Fallback>
                <p:oleObj r:id="rId3" imgW="3727800" imgH="92772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3970338"/>
                        <a:ext cx="5567363"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0">
            <a:extLst>
              <a:ext uri="{FF2B5EF4-FFF2-40B4-BE49-F238E27FC236}">
                <a16:creationId xmlns:a16="http://schemas.microsoft.com/office/drawing/2014/main" id="{0E46CC81-0897-4150-B728-905DD944E46A}"/>
              </a:ext>
            </a:extLst>
          </p:cNvPr>
          <p:cNvGraphicFramePr>
            <a:graphicFrameLocks noChangeAspect="1"/>
          </p:cNvGraphicFramePr>
          <p:nvPr/>
        </p:nvGraphicFramePr>
        <p:xfrm>
          <a:off x="1963738" y="2370138"/>
          <a:ext cx="5216525" cy="1016000"/>
        </p:xfrm>
        <a:graphic>
          <a:graphicData uri="http://schemas.openxmlformats.org/presentationml/2006/ole">
            <mc:AlternateContent xmlns:mc="http://schemas.openxmlformats.org/markup-compatibility/2006">
              <mc:Choice xmlns:v="urn:schemas-microsoft-com:vml" Requires="v">
                <p:oleObj spid="_x0000_s36877" name="CS ChemDraw Drawing" r:id="rId5" imgW="2387897" imgH="465905" progId="ChemDraw.Document.6.0">
                  <p:embed/>
                </p:oleObj>
              </mc:Choice>
              <mc:Fallback>
                <p:oleObj name="CS ChemDraw Drawing" r:id="rId5" imgW="2387897" imgH="465905" progId="ChemDraw.Document.6.0">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8" y="2370138"/>
                        <a:ext cx="5216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9751">
                                            <p:txEl>
                                              <p:pRg st="0" end="0"/>
                                            </p:txEl>
                                          </p:spTgt>
                                        </p:tgtEl>
                                        <p:attrNameLst>
                                          <p:attrName>style.visibility</p:attrName>
                                        </p:attrNameLst>
                                      </p:cBhvr>
                                      <p:to>
                                        <p:strVal val="visible"/>
                                      </p:to>
                                    </p:set>
                                    <p:animEffect transition="in" filter="dissolve">
                                      <p:cBhvr>
                                        <p:cTn id="7" dur="500"/>
                                        <p:tgtEl>
                                          <p:spTgt spid="159751">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lide(fromBottom)">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4BD260-0919-4D2F-9CAB-958C66A13060}"/>
              </a:ext>
            </a:extLst>
          </p:cNvPr>
          <p:cNvSpPr>
            <a:spLocks noGrp="1"/>
          </p:cNvSpPr>
          <p:nvPr>
            <p:ph type="dt" sz="quarter" idx="10"/>
          </p:nvPr>
        </p:nvSpPr>
        <p:spPr/>
        <p:txBody>
          <a:bodyPr/>
          <a:lstStyle/>
          <a:p>
            <a:pPr>
              <a:defRPr/>
            </a:pPr>
            <a:fld id="{FDC663F2-B3D5-4E1D-9AC2-30731C6A71FC}"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5888BDD5-C632-4BAF-B7FC-3D4558C8895D}"/>
              </a:ext>
            </a:extLst>
          </p:cNvPr>
          <p:cNvSpPr>
            <a:spLocks noGrp="1"/>
          </p:cNvSpPr>
          <p:nvPr>
            <p:ph type="sldNum" sz="quarter" idx="12"/>
          </p:nvPr>
        </p:nvSpPr>
        <p:spPr/>
        <p:txBody>
          <a:bodyPr/>
          <a:lstStyle/>
          <a:p>
            <a:pPr>
              <a:defRPr/>
            </a:pPr>
            <a:fld id="{F7BE5CA3-E9DF-4279-8CA7-77AA59E3B465}" type="slidenum">
              <a:rPr lang="en-US" altLang="zh-CN" smtClean="0"/>
              <a:pPr>
                <a:defRPr/>
              </a:pPr>
              <a:t>35</a:t>
            </a:fld>
            <a:endParaRPr lang="en-US" altLang="zh-CN"/>
          </a:p>
        </p:txBody>
      </p:sp>
      <p:sp>
        <p:nvSpPr>
          <p:cNvPr id="4" name="矩形 3">
            <a:extLst>
              <a:ext uri="{FF2B5EF4-FFF2-40B4-BE49-F238E27FC236}">
                <a16:creationId xmlns:a16="http://schemas.microsoft.com/office/drawing/2014/main" id="{226B03DB-79B2-4788-90B4-76F02B5DB56E}"/>
              </a:ext>
            </a:extLst>
          </p:cNvPr>
          <p:cNvSpPr/>
          <p:nvPr/>
        </p:nvSpPr>
        <p:spPr>
          <a:xfrm>
            <a:off x="515938" y="223838"/>
            <a:ext cx="1947862" cy="461962"/>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(2) </a:t>
            </a:r>
            <a:r>
              <a:rPr lang="zh-CN" altLang="en-US" sz="2400" b="1" dirty="0">
                <a:solidFill>
                  <a:srgbClr val="663300"/>
                </a:solidFill>
                <a:latin typeface="Arial" charset="0"/>
                <a:ea typeface="黑体" pitchFamily="2" charset="-122"/>
              </a:rPr>
              <a:t>加氯反应</a:t>
            </a:r>
          </a:p>
        </p:txBody>
      </p:sp>
      <p:sp>
        <p:nvSpPr>
          <p:cNvPr id="37893" name="Text Box 6">
            <a:extLst>
              <a:ext uri="{FF2B5EF4-FFF2-40B4-BE49-F238E27FC236}">
                <a16:creationId xmlns:a16="http://schemas.microsoft.com/office/drawing/2014/main" id="{1630210E-8215-403A-9B82-04EF2BF7742D}"/>
              </a:ext>
            </a:extLst>
          </p:cNvPr>
          <p:cNvSpPr txBox="1">
            <a:spLocks noChangeArrowheads="1"/>
          </p:cNvSpPr>
          <p:nvPr/>
        </p:nvSpPr>
        <p:spPr bwMode="auto">
          <a:xfrm>
            <a:off x="457200" y="5486400"/>
            <a:ext cx="17510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50000"/>
              </a:spcBef>
              <a:buFontTx/>
              <a:buNone/>
            </a:pPr>
            <a:r>
              <a:rPr lang="zh-CN" altLang="en-US" sz="2000" b="1">
                <a:solidFill>
                  <a:schemeClr val="accent1"/>
                </a:solidFill>
                <a:latin typeface="Arial" panose="020B0604020202020204" pitchFamily="34" charset="0"/>
                <a:ea typeface="黑体" panose="02010609060101010101" pitchFamily="49" charset="-122"/>
                <a:sym typeface="Symbol" panose="05050102010706020507" pitchFamily="18" charset="2"/>
              </a:rPr>
              <a:t>农药，杀虫剂，有机污染物</a:t>
            </a:r>
          </a:p>
        </p:txBody>
      </p:sp>
      <p:sp>
        <p:nvSpPr>
          <p:cNvPr id="6" name="Text Box 6">
            <a:extLst>
              <a:ext uri="{FF2B5EF4-FFF2-40B4-BE49-F238E27FC236}">
                <a16:creationId xmlns:a16="http://schemas.microsoft.com/office/drawing/2014/main" id="{AAB1EC7E-B29C-4FE2-9B34-CFA43192C9C0}"/>
              </a:ext>
            </a:extLst>
          </p:cNvPr>
          <p:cNvSpPr txBox="1">
            <a:spLocks noChangeArrowheads="1"/>
          </p:cNvSpPr>
          <p:nvPr/>
        </p:nvSpPr>
        <p:spPr bwMode="auto">
          <a:xfrm>
            <a:off x="152400" y="4495800"/>
            <a:ext cx="24003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gn="ctr" eaLnBrk="1" hangingPunct="1">
              <a:lnSpc>
                <a:spcPct val="100000"/>
              </a:lnSpc>
              <a:spcBef>
                <a:spcPct val="0"/>
              </a:spcBef>
              <a:buFontTx/>
              <a:buNone/>
            </a:pPr>
            <a:r>
              <a:rPr lang="en-US" altLang="zh-CN" sz="2400" b="1">
                <a:solidFill>
                  <a:srgbClr val="990033"/>
                </a:solidFill>
                <a:latin typeface="Arial" panose="020B0604020202020204" pitchFamily="34" charset="0"/>
                <a:ea typeface="黑体" panose="02010609060101010101" pitchFamily="49" charset="-122"/>
              </a:rPr>
              <a:t>C</a:t>
            </a:r>
            <a:r>
              <a:rPr lang="en-US" altLang="zh-CN" sz="2400" b="1" baseline="-25000">
                <a:solidFill>
                  <a:srgbClr val="990033"/>
                </a:solidFill>
                <a:latin typeface="Arial" panose="020B0604020202020204" pitchFamily="34" charset="0"/>
                <a:ea typeface="黑体" panose="02010609060101010101" pitchFamily="49" charset="-122"/>
              </a:rPr>
              <a:t>6</a:t>
            </a:r>
            <a:r>
              <a:rPr lang="en-US" altLang="zh-CN" sz="2400" b="1">
                <a:solidFill>
                  <a:srgbClr val="990033"/>
                </a:solidFill>
                <a:latin typeface="Arial" panose="020B0604020202020204" pitchFamily="34" charset="0"/>
                <a:ea typeface="黑体" panose="02010609060101010101" pitchFamily="49" charset="-122"/>
              </a:rPr>
              <a:t>H</a:t>
            </a:r>
            <a:r>
              <a:rPr lang="en-US" altLang="zh-CN" sz="2400" b="1" baseline="-25000">
                <a:solidFill>
                  <a:srgbClr val="990033"/>
                </a:solidFill>
                <a:latin typeface="Arial" panose="020B0604020202020204" pitchFamily="34" charset="0"/>
                <a:ea typeface="黑体" panose="02010609060101010101" pitchFamily="49" charset="-122"/>
              </a:rPr>
              <a:t>6</a:t>
            </a:r>
            <a:r>
              <a:rPr lang="en-US" altLang="zh-CN" sz="2400" b="1">
                <a:solidFill>
                  <a:srgbClr val="990033"/>
                </a:solidFill>
                <a:latin typeface="Arial" panose="020B0604020202020204" pitchFamily="34" charset="0"/>
                <a:ea typeface="黑体" panose="02010609060101010101" pitchFamily="49" charset="-122"/>
              </a:rPr>
              <a:t>Cl</a:t>
            </a:r>
            <a:r>
              <a:rPr lang="en-US" altLang="zh-CN" sz="2400" b="1" baseline="-25000">
                <a:solidFill>
                  <a:srgbClr val="990033"/>
                </a:solidFill>
                <a:latin typeface="Arial" panose="020B0604020202020204" pitchFamily="34" charset="0"/>
                <a:ea typeface="黑体" panose="02010609060101010101" pitchFamily="49" charset="-122"/>
              </a:rPr>
              <a:t>6</a:t>
            </a:r>
          </a:p>
          <a:p>
            <a:pPr algn="ctr" eaLnBrk="1" hangingPunct="1">
              <a:lnSpc>
                <a:spcPct val="100000"/>
              </a:lnSpc>
              <a:spcBef>
                <a:spcPct val="0"/>
              </a:spcBef>
              <a:buFont typeface="Wingdings 2" panose="05020102010507070707" pitchFamily="18" charset="2"/>
              <a:buNone/>
            </a:pPr>
            <a:r>
              <a:rPr lang="zh-CN" altLang="en-US" sz="2400" b="1">
                <a:solidFill>
                  <a:srgbClr val="990033"/>
                </a:solidFill>
                <a:latin typeface="Arial" panose="020B0604020202020204" pitchFamily="34" charset="0"/>
                <a:ea typeface="黑体" panose="02010609060101010101" pitchFamily="49" charset="-122"/>
              </a:rPr>
              <a:t>六六六</a:t>
            </a:r>
          </a:p>
        </p:txBody>
      </p:sp>
      <p:graphicFrame>
        <p:nvGraphicFramePr>
          <p:cNvPr id="10" name="Object 11">
            <a:extLst>
              <a:ext uri="{FF2B5EF4-FFF2-40B4-BE49-F238E27FC236}">
                <a16:creationId xmlns:a16="http://schemas.microsoft.com/office/drawing/2014/main" id="{1B113395-D5F1-4B7A-AA8F-FAB7C213013E}"/>
              </a:ext>
            </a:extLst>
          </p:cNvPr>
          <p:cNvGraphicFramePr>
            <a:graphicFrameLocks noChangeAspect="1"/>
          </p:cNvGraphicFramePr>
          <p:nvPr/>
        </p:nvGraphicFramePr>
        <p:xfrm>
          <a:off x="268288" y="838200"/>
          <a:ext cx="8607425" cy="1524000"/>
        </p:xfrm>
        <a:graphic>
          <a:graphicData uri="http://schemas.openxmlformats.org/presentationml/2006/ole">
            <mc:AlternateContent xmlns:mc="http://schemas.openxmlformats.org/markup-compatibility/2006">
              <mc:Choice xmlns:v="urn:schemas-microsoft-com:vml" Requires="v">
                <p:oleObj spid="_x0000_s37901" name="CS ChemDraw Drawing" r:id="rId3" imgW="5051673" imgH="898879" progId="ChemDraw.Document.6.0">
                  <p:embed/>
                </p:oleObj>
              </mc:Choice>
              <mc:Fallback>
                <p:oleObj name="CS ChemDraw Drawing" r:id="rId3" imgW="5051673" imgH="898879" progId="ChemDraw.Document.6.0">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838200"/>
                        <a:ext cx="8607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7896" name="Picture 3" descr="E:\有机化学\有机课程\图片\图片59.tif">
            <a:extLst>
              <a:ext uri="{FF2B5EF4-FFF2-40B4-BE49-F238E27FC236}">
                <a16:creationId xmlns:a16="http://schemas.microsoft.com/office/drawing/2014/main" id="{F046BB24-5D6E-496C-B64C-4330B247A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130" b="41090"/>
          <a:stretch>
            <a:fillRect/>
          </a:stretch>
        </p:blipFill>
        <p:spPr bwMode="auto">
          <a:xfrm>
            <a:off x="314325" y="2438400"/>
            <a:ext cx="23526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图片 6">
            <a:extLst>
              <a:ext uri="{FF2B5EF4-FFF2-40B4-BE49-F238E27FC236}">
                <a16:creationId xmlns:a16="http://schemas.microsoft.com/office/drawing/2014/main" id="{BF7F7982-4EA4-4A45-A752-8D73A840E4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613025"/>
            <a:ext cx="2667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图片 10">
            <a:extLst>
              <a:ext uri="{FF2B5EF4-FFF2-40B4-BE49-F238E27FC236}">
                <a16:creationId xmlns:a16="http://schemas.microsoft.com/office/drawing/2014/main" id="{08B2F019-ADA2-4223-912B-FDD77CAE2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500" y="4476750"/>
            <a:ext cx="40386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6">
            <a:extLst>
              <a:ext uri="{FF2B5EF4-FFF2-40B4-BE49-F238E27FC236}">
                <a16:creationId xmlns:a16="http://schemas.microsoft.com/office/drawing/2014/main" id="{44535652-5E64-478C-A527-E639CB648B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3650" y="2409825"/>
            <a:ext cx="21812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slide(fromBottom)">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8" name="Text Box 10">
            <a:extLst>
              <a:ext uri="{FF2B5EF4-FFF2-40B4-BE49-F238E27FC236}">
                <a16:creationId xmlns:a16="http://schemas.microsoft.com/office/drawing/2014/main" id="{93E20E8E-1334-4435-8ADB-88E2205CC93C}"/>
              </a:ext>
            </a:extLst>
          </p:cNvPr>
          <p:cNvSpPr txBox="1">
            <a:spLocks noChangeArrowheads="1"/>
          </p:cNvSpPr>
          <p:nvPr/>
        </p:nvSpPr>
        <p:spPr bwMode="auto">
          <a:xfrm>
            <a:off x="-180975" y="188913"/>
            <a:ext cx="320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a:solidFill>
                  <a:srgbClr val="000099"/>
                </a:solidFill>
                <a:latin typeface="Times New Roman" panose="02020603050405020304" pitchFamily="18" charset="0"/>
                <a:ea typeface="宋体" panose="02010600030101010101" pitchFamily="2" charset="-122"/>
              </a:rPr>
              <a:t>（三）氧化反应</a:t>
            </a:r>
          </a:p>
        </p:txBody>
      </p:sp>
      <p:sp>
        <p:nvSpPr>
          <p:cNvPr id="2" name="日期占位符 1">
            <a:extLst>
              <a:ext uri="{FF2B5EF4-FFF2-40B4-BE49-F238E27FC236}">
                <a16:creationId xmlns:a16="http://schemas.microsoft.com/office/drawing/2014/main" id="{226DB186-54D5-4C48-A938-F0486CA1BF95}"/>
              </a:ext>
            </a:extLst>
          </p:cNvPr>
          <p:cNvSpPr>
            <a:spLocks noGrp="1"/>
          </p:cNvSpPr>
          <p:nvPr>
            <p:ph type="dt" sz="quarter" idx="10"/>
          </p:nvPr>
        </p:nvSpPr>
        <p:spPr/>
        <p:txBody>
          <a:bodyPr/>
          <a:lstStyle/>
          <a:p>
            <a:pPr>
              <a:defRPr/>
            </a:pPr>
            <a:fld id="{1FD88698-A3E6-4C25-BCD6-359DFDCA3B82}"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BBE556D2-1A14-45E1-A33E-CDD7775B48A0}"/>
              </a:ext>
            </a:extLst>
          </p:cNvPr>
          <p:cNvSpPr>
            <a:spLocks noGrp="1"/>
          </p:cNvSpPr>
          <p:nvPr>
            <p:ph type="sldNum" sz="quarter" idx="12"/>
          </p:nvPr>
        </p:nvSpPr>
        <p:spPr/>
        <p:txBody>
          <a:bodyPr/>
          <a:lstStyle/>
          <a:p>
            <a:pPr>
              <a:defRPr/>
            </a:pPr>
            <a:fld id="{C5EEB7DF-2B43-4E8E-9C78-DB520393F1B6}" type="slidenum">
              <a:rPr lang="en-US" altLang="zh-CN"/>
              <a:pPr>
                <a:defRPr/>
              </a:pPr>
              <a:t>36</a:t>
            </a:fld>
            <a:endParaRPr lang="en-US" altLang="zh-CN"/>
          </a:p>
        </p:txBody>
      </p:sp>
      <p:sp>
        <p:nvSpPr>
          <p:cNvPr id="17" name="矩形 16">
            <a:extLst>
              <a:ext uri="{FF2B5EF4-FFF2-40B4-BE49-F238E27FC236}">
                <a16:creationId xmlns:a16="http://schemas.microsoft.com/office/drawing/2014/main" id="{94F8DE62-4066-498D-A54D-EE9CE2F9BB50}"/>
              </a:ext>
            </a:extLst>
          </p:cNvPr>
          <p:cNvSpPr/>
          <p:nvPr/>
        </p:nvSpPr>
        <p:spPr>
          <a:xfrm>
            <a:off x="434975" y="1570038"/>
            <a:ext cx="2257425" cy="461962"/>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(1) </a:t>
            </a:r>
            <a:r>
              <a:rPr lang="zh-CN" altLang="en-US" sz="2400" b="1" dirty="0">
                <a:solidFill>
                  <a:srgbClr val="663300"/>
                </a:solidFill>
                <a:latin typeface="Arial" charset="0"/>
                <a:ea typeface="黑体" pitchFamily="2" charset="-122"/>
              </a:rPr>
              <a:t>苯环的氧化</a:t>
            </a:r>
          </a:p>
        </p:txBody>
      </p:sp>
      <p:graphicFrame>
        <p:nvGraphicFramePr>
          <p:cNvPr id="38918" name="对象 4">
            <a:extLst>
              <a:ext uri="{FF2B5EF4-FFF2-40B4-BE49-F238E27FC236}">
                <a16:creationId xmlns:a16="http://schemas.microsoft.com/office/drawing/2014/main" id="{D87DAFC3-DE96-4096-82EE-E8D391E1035C}"/>
              </a:ext>
            </a:extLst>
          </p:cNvPr>
          <p:cNvGraphicFramePr>
            <a:graphicFrameLocks noChangeAspect="1"/>
          </p:cNvGraphicFramePr>
          <p:nvPr/>
        </p:nvGraphicFramePr>
        <p:xfrm>
          <a:off x="1066800" y="2284413"/>
          <a:ext cx="7285038" cy="3962400"/>
        </p:xfrm>
        <a:graphic>
          <a:graphicData uri="http://schemas.openxmlformats.org/presentationml/2006/ole">
            <mc:AlternateContent xmlns:mc="http://schemas.openxmlformats.org/markup-compatibility/2006">
              <mc:Choice xmlns:v="urn:schemas-microsoft-com:vml" Requires="v">
                <p:oleObj spid="_x0000_s38925" name="CS ChemDraw Drawing" r:id="rId3" imgW="2890806" imgH="1528914" progId="ChemDraw.Document.5.0">
                  <p:embed/>
                </p:oleObj>
              </mc:Choice>
              <mc:Fallback>
                <p:oleObj name="CS ChemDraw Drawing" r:id="rId3" imgW="2890806" imgH="1528914" progId="ChemDraw.Document.5.0">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84413"/>
                        <a:ext cx="72850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8">
            <a:extLst>
              <a:ext uri="{FF2B5EF4-FFF2-40B4-BE49-F238E27FC236}">
                <a16:creationId xmlns:a16="http://schemas.microsoft.com/office/drawing/2014/main" id="{4A1DD239-87F6-4FD3-9A9C-FE2E5A964E25}"/>
              </a:ext>
            </a:extLst>
          </p:cNvPr>
          <p:cNvSpPr/>
          <p:nvPr/>
        </p:nvSpPr>
        <p:spPr>
          <a:xfrm>
            <a:off x="3048000" y="3732213"/>
            <a:ext cx="1981200" cy="1143000"/>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pic>
        <p:nvPicPr>
          <p:cNvPr id="38920" name="Picture 27">
            <a:extLst>
              <a:ext uri="{FF2B5EF4-FFF2-40B4-BE49-F238E27FC236}">
                <a16:creationId xmlns:a16="http://schemas.microsoft.com/office/drawing/2014/main" id="{47C01A8B-59E8-4A8A-A605-4D1F13DEAB01}"/>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79488" y="56372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21" name="Picture 27">
            <a:extLst>
              <a:ext uri="{FF2B5EF4-FFF2-40B4-BE49-F238E27FC236}">
                <a16:creationId xmlns:a16="http://schemas.microsoft.com/office/drawing/2014/main" id="{44DE2E36-8DB9-4BB3-8B20-39AB46984E40}"/>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73213" y="56372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22" name="Picture 27">
            <a:extLst>
              <a:ext uri="{FF2B5EF4-FFF2-40B4-BE49-F238E27FC236}">
                <a16:creationId xmlns:a16="http://schemas.microsoft.com/office/drawing/2014/main" id="{320A138B-25DD-4E43-ACB6-C23CF007AE39}"/>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133600" y="5637213"/>
            <a:ext cx="490538"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11">
            <a:extLst>
              <a:ext uri="{FF2B5EF4-FFF2-40B4-BE49-F238E27FC236}">
                <a16:creationId xmlns:a16="http://schemas.microsoft.com/office/drawing/2014/main" id="{1438C0FC-312B-4D58-B90D-56D0679DB8C2}"/>
              </a:ext>
            </a:extLst>
          </p:cNvPr>
          <p:cNvSpPr>
            <a:spLocks noChangeArrowheads="1"/>
          </p:cNvSpPr>
          <p:nvPr/>
        </p:nvSpPr>
        <p:spPr bwMode="auto">
          <a:xfrm>
            <a:off x="296863" y="836613"/>
            <a:ext cx="8694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苯环一般不易氧化，在特定激烈的条件下，苯环可被氧化破环。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0778"/>
                                        </p:tgtEl>
                                        <p:attrNameLst>
                                          <p:attrName>style.visibility</p:attrName>
                                        </p:attrNameLst>
                                      </p:cBhvr>
                                      <p:to>
                                        <p:strVal val="visible"/>
                                      </p:to>
                                    </p:set>
                                    <p:animEffect transition="in" filter="slide(fromBottom)">
                                      <p:cBhvr>
                                        <p:cTn id="7" dur="500"/>
                                        <p:tgtEl>
                                          <p:spTgt spid="1607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8"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6386FC-662B-4551-938D-F5070728073F}"/>
              </a:ext>
            </a:extLst>
          </p:cNvPr>
          <p:cNvSpPr/>
          <p:nvPr/>
        </p:nvSpPr>
        <p:spPr>
          <a:xfrm>
            <a:off x="304800" y="700088"/>
            <a:ext cx="5265738" cy="461962"/>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(2)</a:t>
            </a:r>
            <a:r>
              <a:rPr lang="zh-CN" altLang="en-US" sz="2400" b="1" dirty="0">
                <a:solidFill>
                  <a:srgbClr val="663300"/>
                </a:solidFill>
                <a:latin typeface="Arial" charset="0"/>
                <a:ea typeface="黑体" pitchFamily="2" charset="-122"/>
              </a:rPr>
              <a:t>烷基苯的氧化（苯环侧链的氧化）</a:t>
            </a:r>
          </a:p>
        </p:txBody>
      </p:sp>
      <p:pic>
        <p:nvPicPr>
          <p:cNvPr id="39939" name="Picture 27">
            <a:extLst>
              <a:ext uri="{FF2B5EF4-FFF2-40B4-BE49-F238E27FC236}">
                <a16:creationId xmlns:a16="http://schemas.microsoft.com/office/drawing/2014/main" id="{68C1F1A4-857A-4365-A694-5644A6B59E63}"/>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46750" y="7000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0" name="Picture 27">
            <a:extLst>
              <a:ext uri="{FF2B5EF4-FFF2-40B4-BE49-F238E27FC236}">
                <a16:creationId xmlns:a16="http://schemas.microsoft.com/office/drawing/2014/main" id="{012965D3-882D-4C21-8313-1A96EEC1FCC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340475" y="7000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1" name="Picture 27">
            <a:extLst>
              <a:ext uri="{FF2B5EF4-FFF2-40B4-BE49-F238E27FC236}">
                <a16:creationId xmlns:a16="http://schemas.microsoft.com/office/drawing/2014/main" id="{4F0A2182-CD78-4903-8070-83933E1A3B0A}"/>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900863" y="700088"/>
            <a:ext cx="49053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日期占位符 3">
            <a:extLst>
              <a:ext uri="{FF2B5EF4-FFF2-40B4-BE49-F238E27FC236}">
                <a16:creationId xmlns:a16="http://schemas.microsoft.com/office/drawing/2014/main" id="{B424296F-8DF9-4D6E-805B-A5C58E7F14E1}"/>
              </a:ext>
            </a:extLst>
          </p:cNvPr>
          <p:cNvSpPr>
            <a:spLocks noGrp="1"/>
          </p:cNvSpPr>
          <p:nvPr>
            <p:ph type="dt" sz="quarter" idx="10"/>
          </p:nvPr>
        </p:nvSpPr>
        <p:spPr/>
        <p:txBody>
          <a:bodyPr/>
          <a:lstStyle/>
          <a:p>
            <a:pPr>
              <a:defRPr/>
            </a:pPr>
            <a:fld id="{8CCC701E-0463-44CA-8B3E-2A392FCBDCAE}" type="datetime11">
              <a:rPr lang="zh-CN" altLang="en-US" smtClean="0"/>
              <a:pPr>
                <a:defRPr/>
              </a:pPr>
              <a:t>13:26:03</a:t>
            </a:fld>
            <a:endParaRPr lang="en-US"/>
          </a:p>
        </p:txBody>
      </p:sp>
      <p:sp>
        <p:nvSpPr>
          <p:cNvPr id="5" name="灯片编号占位符 4">
            <a:extLst>
              <a:ext uri="{FF2B5EF4-FFF2-40B4-BE49-F238E27FC236}">
                <a16:creationId xmlns:a16="http://schemas.microsoft.com/office/drawing/2014/main" id="{0640E44E-A803-41D2-A67C-4AF9AC1964B2}"/>
              </a:ext>
            </a:extLst>
          </p:cNvPr>
          <p:cNvSpPr>
            <a:spLocks noGrp="1"/>
          </p:cNvSpPr>
          <p:nvPr>
            <p:ph type="sldNum" sz="quarter" idx="12"/>
          </p:nvPr>
        </p:nvSpPr>
        <p:spPr/>
        <p:txBody>
          <a:bodyPr/>
          <a:lstStyle/>
          <a:p>
            <a:pPr>
              <a:defRPr/>
            </a:pPr>
            <a:fld id="{0C97CD50-DB51-4E6F-A10F-D398010F14B1}" type="slidenum">
              <a:rPr lang="en-US" altLang="zh-CN" smtClean="0"/>
              <a:pPr>
                <a:defRPr/>
              </a:pPr>
              <a:t>37</a:t>
            </a:fld>
            <a:endParaRPr lang="en-US" altLang="zh-CN"/>
          </a:p>
        </p:txBody>
      </p:sp>
      <p:graphicFrame>
        <p:nvGraphicFramePr>
          <p:cNvPr id="12" name="Object 13">
            <a:extLst>
              <a:ext uri="{FF2B5EF4-FFF2-40B4-BE49-F238E27FC236}">
                <a16:creationId xmlns:a16="http://schemas.microsoft.com/office/drawing/2014/main" id="{3D7870D0-E9CE-4221-9E29-296FC8D45C4A}"/>
              </a:ext>
            </a:extLst>
          </p:cNvPr>
          <p:cNvGraphicFramePr>
            <a:graphicFrameLocks noChangeAspect="1"/>
          </p:cNvGraphicFramePr>
          <p:nvPr/>
        </p:nvGraphicFramePr>
        <p:xfrm>
          <a:off x="588963" y="1563688"/>
          <a:ext cx="7977187" cy="2362200"/>
        </p:xfrm>
        <a:graphic>
          <a:graphicData uri="http://schemas.openxmlformats.org/presentationml/2006/ole">
            <mc:AlternateContent xmlns:mc="http://schemas.openxmlformats.org/markup-compatibility/2006">
              <mc:Choice xmlns:v="urn:schemas-microsoft-com:vml" Requires="v">
                <p:oleObj spid="_x0000_s39947" name="CS ChemDraw Drawing" r:id="rId4" imgW="4934249" imgH="1459801" progId="ChemDraw.Document.6.0">
                  <p:embed/>
                </p:oleObj>
              </mc:Choice>
              <mc:Fallback>
                <p:oleObj name="CS ChemDraw Drawing" r:id="rId4" imgW="4934249" imgH="1459801" progId="ChemDraw.Document.6.0">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63" y="1563688"/>
                        <a:ext cx="79771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7">
            <a:extLst>
              <a:ext uri="{FF2B5EF4-FFF2-40B4-BE49-F238E27FC236}">
                <a16:creationId xmlns:a16="http://schemas.microsoft.com/office/drawing/2014/main" id="{390E1CD2-B0D6-4953-8DF3-8AC2691DA64B}"/>
              </a:ext>
            </a:extLst>
          </p:cNvPr>
          <p:cNvSpPr txBox="1">
            <a:spLocks noChangeArrowheads="1"/>
          </p:cNvSpPr>
          <p:nvPr/>
        </p:nvSpPr>
        <p:spPr bwMode="auto">
          <a:xfrm>
            <a:off x="504825" y="4343400"/>
            <a:ext cx="7993063"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buFont typeface="等线 Light" panose="02010600030101010101" pitchFamily="2" charset="-122"/>
              <a:buAutoNum type="arabicPeriod"/>
            </a:pP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苯环较稳定，不易氧化，故用该法</a:t>
            </a:r>
            <a:r>
              <a:rPr kumimoji="1" lang="zh-CN" altLang="en-US" sz="24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可将苯和烷基苯</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区别开来。</a:t>
            </a:r>
          </a:p>
          <a:p>
            <a:pPr eaLnBrk="1" hangingPunct="1">
              <a:spcBef>
                <a:spcPct val="50000"/>
              </a:spcBef>
              <a:buFont typeface="等线 Light" panose="02010600030101010101" pitchFamily="2" charset="-122"/>
              <a:buAutoNum type="arabicPeriod"/>
            </a:pPr>
            <a:r>
              <a:rPr kumimoji="1" lang="zh-CN" altLang="en-US" sz="2400" b="1">
                <a:solidFill>
                  <a:srgbClr val="CC9900"/>
                </a:solidFill>
                <a:latin typeface="Times New Roman" panose="02020603050405020304" pitchFamily="18" charset="0"/>
                <a:ea typeface="宋体" panose="02010600030101010101" pitchFamily="2" charset="-122"/>
                <a:cs typeface="Times New Roman" panose="02020603050405020304" pitchFamily="18" charset="0"/>
              </a:rPr>
              <a:t>无论烷基侧链的长短，其氧化产物通常都是苯甲酸。</a:t>
            </a:r>
          </a:p>
          <a:p>
            <a:pPr eaLnBrk="1" hangingPunct="1">
              <a:spcBef>
                <a:spcPct val="50000"/>
              </a:spcBef>
              <a:buFont typeface="等线 Light" panose="02010600030101010101" pitchFamily="2" charset="-122"/>
              <a:buAutoNum type="arabicPeriod"/>
            </a:pP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没有</a:t>
            </a:r>
            <a:r>
              <a:rPr kumimoji="1" lang="en-US" altLang="zh-CN" sz="2400" b="1" i="1">
                <a:solidFill>
                  <a:srgbClr val="339933"/>
                </a:solidFill>
                <a:latin typeface="Times New Roman" panose="02020603050405020304" pitchFamily="18" charset="0"/>
                <a:ea typeface="宋体" panose="02010600030101010101" pitchFamily="2" charset="-122"/>
                <a:cs typeface="Times New Roman" panose="02020603050405020304" pitchFamily="18" charset="0"/>
              </a:rPr>
              <a:t>α</a:t>
            </a:r>
            <a:r>
              <a:rPr kumimoji="1" lang="en-US" altLang="zh-CN" sz="2400" b="1">
                <a:solidFill>
                  <a:srgbClr val="339933"/>
                </a:solidFill>
                <a:latin typeface="Times New Roman" panose="02020603050405020304" pitchFamily="18" charset="0"/>
                <a:ea typeface="宋体" panose="02010600030101010101" pitchFamily="2" charset="-122"/>
                <a:cs typeface="Times New Roman" panose="02020603050405020304" pitchFamily="18" charset="0"/>
              </a:rPr>
              <a:t>- H</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的烷基苯很难被氧化。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lide(fromBottom)">
                                      <p:cBhvr>
                                        <p:cTn id="12" dur="500"/>
                                        <p:tgtEl>
                                          <p:spTgt spid="1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slide(fromBottom)">
                                      <p:cBhvr>
                                        <p:cTn id="2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669A47-93CB-4AF6-AC94-482778F40599}"/>
              </a:ext>
            </a:extLst>
          </p:cNvPr>
          <p:cNvSpPr>
            <a:spLocks noGrp="1"/>
          </p:cNvSpPr>
          <p:nvPr>
            <p:ph type="dt" sz="quarter" idx="10"/>
          </p:nvPr>
        </p:nvSpPr>
        <p:spPr/>
        <p:txBody>
          <a:bodyPr/>
          <a:lstStyle/>
          <a:p>
            <a:pPr>
              <a:defRPr/>
            </a:pPr>
            <a:fld id="{5E9BC357-1A25-4C1C-B12C-3A0EF55F1430}"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9E150E39-DED7-436E-BB7B-CD853A49280B}"/>
              </a:ext>
            </a:extLst>
          </p:cNvPr>
          <p:cNvSpPr>
            <a:spLocks noGrp="1"/>
          </p:cNvSpPr>
          <p:nvPr>
            <p:ph type="sldNum" sz="quarter" idx="12"/>
          </p:nvPr>
        </p:nvSpPr>
        <p:spPr/>
        <p:txBody>
          <a:bodyPr/>
          <a:lstStyle/>
          <a:p>
            <a:pPr>
              <a:defRPr/>
            </a:pPr>
            <a:fld id="{B23BF9DA-D833-4B91-984D-E95B1BDB18B1}" type="slidenum">
              <a:rPr lang="en-US" altLang="zh-CN" smtClean="0"/>
              <a:pPr>
                <a:defRPr/>
              </a:pPr>
              <a:t>38</a:t>
            </a:fld>
            <a:endParaRPr lang="en-US" altLang="zh-CN"/>
          </a:p>
        </p:txBody>
      </p:sp>
      <p:pic>
        <p:nvPicPr>
          <p:cNvPr id="40964" name="图片 3">
            <a:extLst>
              <a:ext uri="{FF2B5EF4-FFF2-40B4-BE49-F238E27FC236}">
                <a16:creationId xmlns:a16="http://schemas.microsoft.com/office/drawing/2014/main" id="{69082D0C-08EB-431E-92C0-DDB261C50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5309" b="51521"/>
          <a:stretch>
            <a:fillRect/>
          </a:stretch>
        </p:blipFill>
        <p:spPr bwMode="auto">
          <a:xfrm>
            <a:off x="2057400" y="914400"/>
            <a:ext cx="50292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6">
            <a:extLst>
              <a:ext uri="{FF2B5EF4-FFF2-40B4-BE49-F238E27FC236}">
                <a16:creationId xmlns:a16="http://schemas.microsoft.com/office/drawing/2014/main" id="{DFE540A8-20F5-4F1F-8CD2-169A9FBD0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4985" r="26698"/>
          <a:stretch>
            <a:fillRect/>
          </a:stretch>
        </p:blipFill>
        <p:spPr bwMode="auto">
          <a:xfrm>
            <a:off x="2062163" y="4418013"/>
            <a:ext cx="5024437"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3">
            <a:extLst>
              <a:ext uri="{FF2B5EF4-FFF2-40B4-BE49-F238E27FC236}">
                <a16:creationId xmlns:a16="http://schemas.microsoft.com/office/drawing/2014/main" id="{4C9F4379-2E5F-4FAE-8C65-CBC463C85453}"/>
              </a:ext>
            </a:extLst>
          </p:cNvPr>
          <p:cNvGraphicFramePr>
            <a:graphicFrameLocks noChangeAspect="1"/>
          </p:cNvGraphicFramePr>
          <p:nvPr/>
        </p:nvGraphicFramePr>
        <p:xfrm>
          <a:off x="1371600" y="1905000"/>
          <a:ext cx="6184900" cy="3941763"/>
        </p:xfrm>
        <a:graphic>
          <a:graphicData uri="http://schemas.openxmlformats.org/presentationml/2006/ole">
            <mc:AlternateContent xmlns:mc="http://schemas.openxmlformats.org/markup-compatibility/2006">
              <mc:Choice xmlns:v="urn:schemas-microsoft-com:vml" Requires="v">
                <p:oleObj spid="_x0000_s41993" name="CS ChemDraw Drawing" r:id="rId3" imgW="2306320" imgH="1470660" progId="ChemDraw.Document.5.0">
                  <p:embed/>
                </p:oleObj>
              </mc:Choice>
              <mc:Fallback>
                <p:oleObj name="CS ChemDraw Drawing" r:id="rId3" imgW="2306320" imgH="1470660"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05000"/>
                        <a:ext cx="618490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矩形 8">
            <a:extLst>
              <a:ext uri="{FF2B5EF4-FFF2-40B4-BE49-F238E27FC236}">
                <a16:creationId xmlns:a16="http://schemas.microsoft.com/office/drawing/2014/main" id="{38BD2953-1551-47F4-977A-940B8C4F6EFF}"/>
              </a:ext>
            </a:extLst>
          </p:cNvPr>
          <p:cNvSpPr>
            <a:spLocks noChangeArrowheads="1"/>
          </p:cNvSpPr>
          <p:nvPr/>
        </p:nvSpPr>
        <p:spPr bwMode="auto">
          <a:xfrm>
            <a:off x="304800" y="649288"/>
            <a:ext cx="40036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639763" indent="-246063">
              <a:defRPr>
                <a:solidFill>
                  <a:schemeClr val="tx1"/>
                </a:solidFill>
                <a:latin typeface="等线" panose="02010600030101010101" pitchFamily="2" charset="-122"/>
                <a:ea typeface="等线" panose="02010600030101010101" pitchFamily="2" charset="-122"/>
              </a:defRPr>
            </a:lvl2pPr>
            <a:lvl3pPr indent="-246063">
              <a:defRPr>
                <a:solidFill>
                  <a:schemeClr val="tx1"/>
                </a:solidFill>
                <a:latin typeface="等线" panose="02010600030101010101" pitchFamily="2" charset="-122"/>
                <a:ea typeface="等线" panose="02010600030101010101" pitchFamily="2" charset="-122"/>
              </a:defRPr>
            </a:lvl3pPr>
            <a:lvl4pPr marL="1185863" indent="-207963">
              <a:defRPr>
                <a:solidFill>
                  <a:schemeClr val="tx1"/>
                </a:solidFill>
                <a:latin typeface="等线" panose="02010600030101010101" pitchFamily="2" charset="-122"/>
                <a:ea typeface="等线" panose="02010600030101010101" pitchFamily="2" charset="-122"/>
              </a:defRPr>
            </a:lvl4pPr>
            <a:lvl5pPr marL="1462088" indent="-207963">
              <a:defRPr>
                <a:solidFill>
                  <a:schemeClr val="tx1"/>
                </a:solidFill>
                <a:latin typeface="等线" panose="02010600030101010101" pitchFamily="2" charset="-122"/>
                <a:ea typeface="等线" panose="02010600030101010101" pitchFamily="2" charset="-122"/>
              </a:defRPr>
            </a:lvl5pPr>
            <a:lvl6pPr marL="1919288" indent="-20796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376488" indent="-20796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2833688" indent="-20796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290888" indent="-20796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5000"/>
              </a:lnSpc>
              <a:spcBef>
                <a:spcPct val="25000"/>
              </a:spcBef>
              <a:buFont typeface="Wingdings 2" panose="05020102010507070707" pitchFamily="18" charset="2"/>
              <a:buNone/>
            </a:pPr>
            <a:r>
              <a:rPr lang="zh-CN" altLang="en-US" sz="2700" b="1">
                <a:solidFill>
                  <a:schemeClr val="tx2"/>
                </a:solidFill>
                <a:latin typeface="Arial" panose="020B0604020202020204" pitchFamily="34" charset="0"/>
                <a:ea typeface="宋体" panose="02010600030101010101" pitchFamily="2" charset="-122"/>
              </a:rPr>
              <a:t>（四） </a:t>
            </a:r>
            <a:r>
              <a:rPr lang="en-US" altLang="zh-CN" sz="2800" b="1">
                <a:solidFill>
                  <a:schemeClr val="tx2"/>
                </a:solidFill>
                <a:latin typeface="Calibri" panose="020F0502020204030204" pitchFamily="34" charset="0"/>
                <a:ea typeface="宋体" panose="02010600030101010101" pitchFamily="2" charset="-122"/>
                <a:sym typeface="Symbol" panose="05050102010706020507" pitchFamily="18" charset="2"/>
              </a:rPr>
              <a:t></a:t>
            </a:r>
            <a:r>
              <a:rPr lang="zh-CN" altLang="en-US" sz="2800" b="1">
                <a:solidFill>
                  <a:schemeClr val="tx2"/>
                </a:solidFill>
                <a:latin typeface="Calibri" panose="020F0502020204030204" pitchFamily="34" charset="0"/>
                <a:ea typeface="宋体" panose="02010600030101010101" pitchFamily="2" charset="-122"/>
              </a:rPr>
              <a:t>－</a:t>
            </a:r>
            <a:r>
              <a:rPr lang="en-US" altLang="zh-CN" sz="2800" b="1">
                <a:solidFill>
                  <a:schemeClr val="tx2"/>
                </a:solidFill>
                <a:latin typeface="Calibri" panose="020F0502020204030204" pitchFamily="34" charset="0"/>
                <a:ea typeface="宋体" panose="02010600030101010101" pitchFamily="2" charset="-122"/>
              </a:rPr>
              <a:t>H </a:t>
            </a:r>
            <a:r>
              <a:rPr lang="zh-CN" altLang="en-US" sz="2800" b="1">
                <a:solidFill>
                  <a:schemeClr val="tx2"/>
                </a:solidFill>
                <a:latin typeface="Calibri" panose="020F0502020204030204" pitchFamily="34" charset="0"/>
                <a:ea typeface="宋体" panose="02010600030101010101" pitchFamily="2" charset="-122"/>
              </a:rPr>
              <a:t>的</a:t>
            </a:r>
            <a:r>
              <a:rPr lang="zh-CN" altLang="en-US" sz="2700" b="1">
                <a:solidFill>
                  <a:schemeClr val="tx2"/>
                </a:solidFill>
                <a:latin typeface="Arial" panose="020B0604020202020204" pitchFamily="34" charset="0"/>
                <a:ea typeface="宋体" panose="02010600030101010101" pitchFamily="2" charset="-122"/>
              </a:rPr>
              <a:t>卤代反应</a:t>
            </a:r>
          </a:p>
        </p:txBody>
      </p:sp>
      <p:pic>
        <p:nvPicPr>
          <p:cNvPr id="41988" name="Picture 27">
            <a:extLst>
              <a:ext uri="{FF2B5EF4-FFF2-40B4-BE49-F238E27FC236}">
                <a16:creationId xmlns:a16="http://schemas.microsoft.com/office/drawing/2014/main" id="{09586318-DA77-46D5-BC8B-AB7AC94CCB6C}"/>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600575" y="6254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9" name="Picture 27">
            <a:extLst>
              <a:ext uri="{FF2B5EF4-FFF2-40B4-BE49-F238E27FC236}">
                <a16:creationId xmlns:a16="http://schemas.microsoft.com/office/drawing/2014/main" id="{326CCB90-FA22-4D2C-8ADE-B0272F598DEA}"/>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160963" y="625475"/>
            <a:ext cx="490537"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06EE7D79-615C-4ADD-9E8A-6FC928C1F245}"/>
              </a:ext>
            </a:extLst>
          </p:cNvPr>
          <p:cNvSpPr>
            <a:spLocks noGrp="1"/>
          </p:cNvSpPr>
          <p:nvPr>
            <p:ph type="dt" sz="quarter" idx="10"/>
          </p:nvPr>
        </p:nvSpPr>
        <p:spPr/>
        <p:txBody>
          <a:bodyPr/>
          <a:lstStyle/>
          <a:p>
            <a:pPr>
              <a:defRPr/>
            </a:pPr>
            <a:fld id="{876D2290-C08D-4F1C-A4D9-DDE02949FC62}"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9FDC1D2-A887-464A-89D7-C23328D08709}"/>
              </a:ext>
            </a:extLst>
          </p:cNvPr>
          <p:cNvSpPr>
            <a:spLocks noGrp="1"/>
          </p:cNvSpPr>
          <p:nvPr>
            <p:ph type="sldNum" sz="quarter" idx="12"/>
          </p:nvPr>
        </p:nvSpPr>
        <p:spPr/>
        <p:txBody>
          <a:bodyPr/>
          <a:lstStyle/>
          <a:p>
            <a:pPr>
              <a:defRPr/>
            </a:pPr>
            <a:fld id="{9A734DB6-09FB-4AF4-9562-7E0744121C60}" type="slidenum">
              <a:rPr lang="en-US" altLang="zh-CN"/>
              <a:pPr>
                <a:defRPr/>
              </a:pPr>
              <a:t>39</a:t>
            </a:fld>
            <a:endParaRPr lang="en-US" altLang="zh-CN"/>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7FC06C37-B6D0-4D9E-B39F-105CA6D8D257}"/>
              </a:ext>
            </a:extLst>
          </p:cNvPr>
          <p:cNvSpPr txBox="1">
            <a:spLocks noChangeArrowheads="1"/>
          </p:cNvSpPr>
          <p:nvPr/>
        </p:nvSpPr>
        <p:spPr>
          <a:xfrm>
            <a:off x="855663" y="1066800"/>
            <a:ext cx="7620000" cy="56388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20000"/>
              </a:lnSpc>
              <a:buFontTx/>
              <a:buNone/>
              <a:defRPr/>
            </a:pPr>
            <a:r>
              <a:rPr lang="zh-CN" altLang="en-US" sz="2400" b="1" kern="0" dirty="0">
                <a:solidFill>
                  <a:schemeClr val="tx2"/>
                </a:solidFill>
                <a:latin typeface="Times New Roman" panose="02020603050405020304" pitchFamily="18" charset="0"/>
                <a:ea typeface="黑体" panose="02010609060101010101" pitchFamily="49" charset="-122"/>
              </a:rPr>
              <a:t>苯的特征</a:t>
            </a:r>
            <a:r>
              <a:rPr lang="en-US" altLang="zh-CN" sz="2400" b="1" kern="0" dirty="0">
                <a:solidFill>
                  <a:schemeClr val="tx2"/>
                </a:solidFill>
                <a:latin typeface="Times New Roman" panose="02020603050405020304" pitchFamily="18" charset="0"/>
                <a:ea typeface="黑体" panose="02010609060101010101" pitchFamily="49" charset="-122"/>
              </a:rPr>
              <a:t>:</a:t>
            </a:r>
          </a:p>
          <a:p>
            <a:pPr>
              <a:lnSpc>
                <a:spcPct val="120000"/>
              </a:lnSpc>
              <a:defRPr/>
            </a:pPr>
            <a:r>
              <a:rPr lang="en-US" altLang="zh-CN" sz="2400" b="1" kern="0" dirty="0">
                <a:latin typeface="Times New Roman" panose="02020603050405020304" pitchFamily="18" charset="0"/>
                <a:ea typeface="黑体" panose="02010609060101010101" pitchFamily="49" charset="-122"/>
              </a:rPr>
              <a:t>(a) </a:t>
            </a:r>
            <a:r>
              <a:rPr lang="zh-CN" altLang="en-US" sz="2400" b="1" kern="0" dirty="0">
                <a:latin typeface="Times New Roman" panose="02020603050405020304" pitchFamily="18" charset="0"/>
                <a:ea typeface="黑体" panose="02010609060101010101" pitchFamily="49" charset="-122"/>
              </a:rPr>
              <a:t>分子式</a:t>
            </a:r>
            <a:r>
              <a:rPr lang="en-US" altLang="zh-CN" sz="2400" b="1" kern="0" dirty="0">
                <a:latin typeface="Times New Roman" panose="02020603050405020304" pitchFamily="18" charset="0"/>
                <a:ea typeface="黑体" panose="02010609060101010101" pitchFamily="49" charset="-122"/>
              </a:rPr>
              <a:t>C</a:t>
            </a:r>
            <a:r>
              <a:rPr lang="en-US" altLang="zh-CN" sz="2400" b="1" kern="0" baseline="-30000" dirty="0">
                <a:latin typeface="Times New Roman" panose="02020603050405020304" pitchFamily="18" charset="0"/>
                <a:ea typeface="黑体" panose="02010609060101010101" pitchFamily="49" charset="-122"/>
              </a:rPr>
              <a:t>6</a:t>
            </a:r>
            <a:r>
              <a:rPr lang="en-US" altLang="zh-CN" sz="2400" b="1" kern="0" dirty="0">
                <a:latin typeface="Times New Roman" panose="02020603050405020304" pitchFamily="18" charset="0"/>
                <a:ea typeface="黑体" panose="02010609060101010101" pitchFamily="49" charset="-122"/>
              </a:rPr>
              <a:t>H</a:t>
            </a:r>
            <a:r>
              <a:rPr lang="en-US" altLang="zh-CN" sz="2400" b="1" kern="0" baseline="-30000" dirty="0">
                <a:latin typeface="Times New Roman" panose="02020603050405020304" pitchFamily="18" charset="0"/>
                <a:ea typeface="黑体" panose="02010609060101010101" pitchFamily="49" charset="-122"/>
              </a:rPr>
              <a:t>6</a:t>
            </a:r>
            <a:r>
              <a:rPr lang="zh-CN" altLang="en-US" sz="2400" b="1" kern="0" dirty="0">
                <a:latin typeface="Times New Roman" panose="02020603050405020304" pitchFamily="18" charset="0"/>
                <a:ea typeface="黑体" panose="02010609060101010101" pitchFamily="49" charset="-122"/>
              </a:rPr>
              <a:t>，</a:t>
            </a:r>
            <a:r>
              <a:rPr lang="en-US" altLang="zh-CN" sz="2400" b="1" kern="0" dirty="0">
                <a:latin typeface="Times New Roman" panose="02020603050405020304" pitchFamily="18" charset="0"/>
                <a:ea typeface="黑体" panose="02010609060101010101" pitchFamily="49" charset="-122"/>
              </a:rPr>
              <a:t>C:H=1:1 , </a:t>
            </a:r>
            <a:r>
              <a:rPr lang="zh-CN" altLang="en-US" sz="2400" b="1" kern="0" dirty="0">
                <a:solidFill>
                  <a:srgbClr val="FF0000"/>
                </a:solidFill>
                <a:latin typeface="Times New Roman" panose="02020603050405020304" pitchFamily="18" charset="0"/>
                <a:ea typeface="黑体" panose="02010609060101010101" pitchFamily="49" charset="-122"/>
              </a:rPr>
              <a:t>不饱和程度高。</a:t>
            </a:r>
          </a:p>
          <a:p>
            <a:pPr>
              <a:lnSpc>
                <a:spcPct val="120000"/>
              </a:lnSpc>
              <a:defRPr/>
            </a:pPr>
            <a:r>
              <a:rPr lang="en-US" altLang="zh-CN" sz="2400" b="1" kern="0" dirty="0">
                <a:latin typeface="Times New Roman" panose="02020603050405020304" pitchFamily="18" charset="0"/>
                <a:ea typeface="黑体" panose="02010609060101010101" pitchFamily="49" charset="-122"/>
              </a:rPr>
              <a:t>(b) </a:t>
            </a:r>
            <a:r>
              <a:rPr lang="zh-CN" altLang="en-US" sz="2400" b="1" kern="0" dirty="0">
                <a:latin typeface="Times New Roman" panose="02020603050405020304" pitchFamily="18" charset="0"/>
                <a:ea typeface="黑体" panose="02010609060101010101" pitchFamily="49" charset="-122"/>
              </a:rPr>
              <a:t>稳定性好</a:t>
            </a:r>
            <a:r>
              <a:rPr lang="en-US" altLang="zh-CN" sz="2400" b="1" kern="0" dirty="0">
                <a:latin typeface="Times New Roman" panose="02020603050405020304" pitchFamily="18" charset="0"/>
                <a:ea typeface="黑体" panose="02010609060101010101" pitchFamily="49" charset="-122"/>
              </a:rPr>
              <a:t>—— </a:t>
            </a:r>
            <a:r>
              <a:rPr lang="zh-CN" altLang="en-US" sz="2400" b="1" kern="0" dirty="0">
                <a:latin typeface="Times New Roman" panose="02020603050405020304" pitchFamily="18" charset="0"/>
                <a:ea typeface="黑体" panose="02010609060101010101" pitchFamily="49" charset="-122"/>
              </a:rPr>
              <a:t>可由煤在</a:t>
            </a:r>
            <a:r>
              <a:rPr lang="en-US" altLang="zh-CN" sz="2400" b="1" kern="0" dirty="0">
                <a:latin typeface="Times New Roman" panose="02020603050405020304" pitchFamily="18" charset="0"/>
                <a:ea typeface="黑体" panose="02010609060101010101" pitchFamily="49" charset="-122"/>
              </a:rPr>
              <a:t>1000</a:t>
            </a:r>
            <a:r>
              <a:rPr lang="en-US" altLang="zh-CN" sz="2400" b="1" kern="0" dirty="0">
                <a:latin typeface="Times New Roman" panose="02020603050405020304" pitchFamily="18" charset="0"/>
                <a:ea typeface="黑体" panose="02010609060101010101" pitchFamily="49" charset="-122"/>
                <a:sym typeface="Symbol" pitchFamily="18" charset="2"/>
              </a:rPr>
              <a:t></a:t>
            </a:r>
            <a:r>
              <a:rPr lang="en-US" altLang="zh-CN" sz="2400" b="1" kern="0" dirty="0">
                <a:latin typeface="Times New Roman" panose="02020603050405020304" pitchFamily="18" charset="0"/>
                <a:ea typeface="黑体" panose="02010609060101010101" pitchFamily="49" charset="-122"/>
              </a:rPr>
              <a:t>C</a:t>
            </a:r>
            <a:r>
              <a:rPr lang="zh-CN" altLang="en-US" sz="2400" b="1" kern="0" dirty="0">
                <a:latin typeface="Times New Roman" panose="02020603050405020304" pitchFamily="18" charset="0"/>
                <a:ea typeface="黑体" panose="02010609060101010101" pitchFamily="49" charset="-122"/>
              </a:rPr>
              <a:t>制取；不易发生加成反应，不被</a:t>
            </a:r>
            <a:r>
              <a:rPr lang="en-US" altLang="zh-CN" sz="2400" b="1" kern="0" dirty="0">
                <a:latin typeface="Times New Roman" panose="02020603050405020304" pitchFamily="18" charset="0"/>
                <a:ea typeface="黑体" panose="02010609060101010101" pitchFamily="49" charset="-122"/>
              </a:rPr>
              <a:t>KMnO</a:t>
            </a:r>
            <a:r>
              <a:rPr lang="en-US" altLang="zh-CN" sz="2400" b="1" kern="0" baseline="-25000" dirty="0">
                <a:latin typeface="Times New Roman" panose="02020603050405020304" pitchFamily="18" charset="0"/>
                <a:ea typeface="黑体" panose="02010609060101010101" pitchFamily="49" charset="-122"/>
              </a:rPr>
              <a:t>4</a:t>
            </a:r>
            <a:r>
              <a:rPr lang="zh-CN" altLang="en-US" sz="2400" b="1" kern="0" dirty="0">
                <a:latin typeface="Times New Roman" panose="02020603050405020304" pitchFamily="18" charset="0"/>
                <a:ea typeface="黑体" panose="02010609060101010101" pitchFamily="49" charset="-122"/>
              </a:rPr>
              <a:t>氧化。</a:t>
            </a:r>
          </a:p>
          <a:p>
            <a:pPr>
              <a:lnSpc>
                <a:spcPct val="120000"/>
              </a:lnSpc>
              <a:buFontTx/>
              <a:buNone/>
              <a:defRPr/>
            </a:pPr>
            <a:r>
              <a:rPr lang="zh-CN" altLang="en-US" sz="2400" b="1" kern="0" dirty="0">
                <a:solidFill>
                  <a:schemeClr val="tx2"/>
                </a:solidFill>
                <a:latin typeface="Times New Roman" panose="02020603050405020304" pitchFamily="18" charset="0"/>
                <a:ea typeface="黑体" panose="02010609060101010101" pitchFamily="49" charset="-122"/>
              </a:rPr>
              <a:t>芳香族化合物的特性 </a:t>
            </a:r>
            <a:r>
              <a:rPr lang="en-US" altLang="zh-CN" sz="2400" b="1" kern="0" dirty="0">
                <a:solidFill>
                  <a:schemeClr val="tx2"/>
                </a:solidFill>
                <a:latin typeface="Times New Roman" panose="02020603050405020304" pitchFamily="18" charset="0"/>
                <a:ea typeface="黑体" panose="02010609060101010101" pitchFamily="49" charset="-122"/>
              </a:rPr>
              <a:t>——</a:t>
            </a:r>
            <a:r>
              <a:rPr lang="en-US" altLang="zh-CN" sz="2400" b="1" kern="0" dirty="0">
                <a:latin typeface="Times New Roman" panose="02020603050405020304" pitchFamily="18" charset="0"/>
                <a:ea typeface="黑体" panose="02010609060101010101" pitchFamily="49" charset="-122"/>
              </a:rPr>
              <a:t> </a:t>
            </a:r>
            <a:r>
              <a:rPr lang="zh-CN" altLang="en-US" sz="2400" b="1" kern="0" dirty="0">
                <a:solidFill>
                  <a:srgbClr val="FF0000"/>
                </a:solidFill>
                <a:latin typeface="Times New Roman" panose="02020603050405020304" pitchFamily="18" charset="0"/>
                <a:ea typeface="黑体" panose="02010609060101010101" pitchFamily="49" charset="-122"/>
              </a:rPr>
              <a:t>芳香性</a:t>
            </a:r>
          </a:p>
          <a:p>
            <a:pPr>
              <a:lnSpc>
                <a:spcPct val="120000"/>
              </a:lnSpc>
              <a:defRPr/>
            </a:pPr>
            <a:r>
              <a:rPr lang="en-US" altLang="zh-CN" sz="2400" b="1" kern="0" dirty="0">
                <a:latin typeface="Times New Roman" panose="02020603050405020304" pitchFamily="18" charset="0"/>
                <a:ea typeface="黑体" panose="02010609060101010101" pitchFamily="49" charset="-122"/>
              </a:rPr>
              <a:t>(a)</a:t>
            </a:r>
            <a:r>
              <a:rPr lang="zh-CN" altLang="en-US" sz="2400" b="1" kern="0" dirty="0">
                <a:latin typeface="Times New Roman" panose="02020603050405020304" pitchFamily="18" charset="0"/>
                <a:ea typeface="黑体" panose="02010609060101010101" pitchFamily="49" charset="-122"/>
              </a:rPr>
              <a:t> 难加成、难氧化</a:t>
            </a:r>
            <a:endParaRPr lang="en-US" altLang="zh-CN" sz="2400" b="1" kern="0" dirty="0">
              <a:latin typeface="Times New Roman" panose="02020603050405020304" pitchFamily="18" charset="0"/>
              <a:ea typeface="黑体" panose="02010609060101010101" pitchFamily="49" charset="-122"/>
            </a:endParaRPr>
          </a:p>
          <a:p>
            <a:pPr marL="0" indent="0">
              <a:lnSpc>
                <a:spcPct val="120000"/>
              </a:lnSpc>
              <a:buFont typeface="Wingdings 2" pitchFamily="18" charset="2"/>
              <a:buNone/>
              <a:defRPr/>
            </a:pPr>
            <a:endParaRPr lang="zh-CN" altLang="en-US" sz="2400" b="1" kern="0" dirty="0">
              <a:latin typeface="Times New Roman" panose="02020603050405020304" pitchFamily="18" charset="0"/>
              <a:ea typeface="黑体" panose="02010609060101010101" pitchFamily="49" charset="-122"/>
            </a:endParaRPr>
          </a:p>
          <a:p>
            <a:pPr>
              <a:lnSpc>
                <a:spcPct val="120000"/>
              </a:lnSpc>
              <a:defRPr/>
            </a:pPr>
            <a:r>
              <a:rPr lang="en-US" altLang="zh-CN" sz="2400" b="1" kern="0" dirty="0">
                <a:latin typeface="Times New Roman" panose="02020603050405020304" pitchFamily="18" charset="0"/>
                <a:ea typeface="黑体" panose="02010609060101010101" pitchFamily="49" charset="-122"/>
              </a:rPr>
              <a:t>(b)</a:t>
            </a:r>
            <a:r>
              <a:rPr lang="zh-CN" altLang="en-US" sz="2400" b="1" kern="0" dirty="0">
                <a:latin typeface="Times New Roman" panose="02020603050405020304" pitchFamily="18" charset="0"/>
                <a:ea typeface="黑体" panose="02010609060101010101" pitchFamily="49" charset="-122"/>
              </a:rPr>
              <a:t> 易</a:t>
            </a:r>
            <a:r>
              <a:rPr lang="zh-CN" altLang="en-US" sz="2400" b="1" kern="0" dirty="0">
                <a:solidFill>
                  <a:srgbClr val="FF0000"/>
                </a:solidFill>
                <a:latin typeface="Times New Roman" panose="02020603050405020304" pitchFamily="18" charset="0"/>
                <a:ea typeface="黑体" panose="02010609060101010101" pitchFamily="49" charset="-122"/>
              </a:rPr>
              <a:t>取代</a:t>
            </a:r>
            <a:endParaRPr lang="en-US" altLang="zh-CN" sz="2400" b="1" kern="0" dirty="0">
              <a:solidFill>
                <a:srgbClr val="FF0000"/>
              </a:solidFill>
              <a:latin typeface="Times New Roman" panose="02020603050405020304" pitchFamily="18" charset="0"/>
              <a:ea typeface="黑体" panose="02010609060101010101" pitchFamily="49" charset="-122"/>
            </a:endParaRPr>
          </a:p>
          <a:p>
            <a:pPr>
              <a:lnSpc>
                <a:spcPct val="120000"/>
              </a:lnSpc>
              <a:defRPr/>
            </a:pPr>
            <a:endParaRPr lang="en-US" altLang="zh-CN" sz="2400" b="1" kern="0" dirty="0">
              <a:solidFill>
                <a:srgbClr val="FF0000"/>
              </a:solidFill>
              <a:latin typeface="Times New Roman" panose="02020603050405020304" pitchFamily="18" charset="0"/>
              <a:ea typeface="黑体" panose="02010609060101010101" pitchFamily="49" charset="-122"/>
            </a:endParaRPr>
          </a:p>
          <a:p>
            <a:pPr marL="0" indent="0">
              <a:lnSpc>
                <a:spcPct val="120000"/>
              </a:lnSpc>
              <a:buFont typeface="Wingdings 2" pitchFamily="18" charset="2"/>
              <a:buNone/>
              <a:defRPr/>
            </a:pPr>
            <a:endParaRPr lang="zh-CN" altLang="en-US" sz="2400" b="1" kern="0" dirty="0">
              <a:latin typeface="Times New Roman" panose="02020603050405020304" pitchFamily="18" charset="0"/>
              <a:ea typeface="黑体" panose="02010609060101010101" pitchFamily="49" charset="-122"/>
            </a:endParaRPr>
          </a:p>
          <a:p>
            <a:pPr>
              <a:lnSpc>
                <a:spcPct val="120000"/>
              </a:lnSpc>
              <a:defRPr/>
            </a:pPr>
            <a:r>
              <a:rPr lang="en-US" altLang="zh-CN" sz="2400" b="1" kern="0" dirty="0">
                <a:latin typeface="Times New Roman" panose="02020603050405020304" pitchFamily="18" charset="0"/>
                <a:ea typeface="黑体" panose="02010609060101010101" pitchFamily="49" charset="-122"/>
              </a:rPr>
              <a:t>(c) </a:t>
            </a:r>
            <a:r>
              <a:rPr lang="zh-CN" altLang="en-US" sz="2400" b="1" kern="0" dirty="0">
                <a:latin typeface="Times New Roman" panose="02020603050405020304" pitchFamily="18" charset="0"/>
                <a:ea typeface="黑体" panose="02010609060101010101" pitchFamily="49" charset="-122"/>
              </a:rPr>
              <a:t>具有特殊稳定性 </a:t>
            </a:r>
          </a:p>
        </p:txBody>
      </p:sp>
      <p:graphicFrame>
        <p:nvGraphicFramePr>
          <p:cNvPr id="4" name="对象 3">
            <a:extLst>
              <a:ext uri="{FF2B5EF4-FFF2-40B4-BE49-F238E27FC236}">
                <a16:creationId xmlns:a16="http://schemas.microsoft.com/office/drawing/2014/main" id="{CB239946-7A3A-496F-BF0B-EEAD7D4E0DFF}"/>
              </a:ext>
            </a:extLst>
          </p:cNvPr>
          <p:cNvGraphicFramePr>
            <a:graphicFrameLocks noChangeAspect="1"/>
          </p:cNvGraphicFramePr>
          <p:nvPr/>
        </p:nvGraphicFramePr>
        <p:xfrm>
          <a:off x="2573338" y="4038600"/>
          <a:ext cx="3997325" cy="620713"/>
        </p:xfrm>
        <a:graphic>
          <a:graphicData uri="http://schemas.openxmlformats.org/presentationml/2006/ole">
            <mc:AlternateContent xmlns:mc="http://schemas.openxmlformats.org/markup-compatibility/2006">
              <mc:Choice xmlns:v="urn:schemas-microsoft-com:vml" Requires="v">
                <p:oleObj spid="_x0000_s6154" name="CS ChemDraw Drawing" r:id="rId3" imgW="3454703" imgH="534468" progId="ChemDraw.Document.6.0">
                  <p:embed/>
                </p:oleObj>
              </mc:Choice>
              <mc:Fallback>
                <p:oleObj name="CS ChemDraw Drawing" r:id="rId3" imgW="3454703" imgH="534468" progId="ChemDraw.Document.6.0">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338" y="4038600"/>
                        <a:ext cx="399732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F34463E1-EDAD-44D6-BDF2-1FA4D254C937}"/>
              </a:ext>
            </a:extLst>
          </p:cNvPr>
          <p:cNvGraphicFramePr>
            <a:graphicFrameLocks noChangeAspect="1"/>
          </p:cNvGraphicFramePr>
          <p:nvPr/>
        </p:nvGraphicFramePr>
        <p:xfrm>
          <a:off x="1727200" y="5337175"/>
          <a:ext cx="5689600" cy="682625"/>
        </p:xfrm>
        <a:graphic>
          <a:graphicData uri="http://schemas.openxmlformats.org/presentationml/2006/ole">
            <mc:AlternateContent xmlns:mc="http://schemas.openxmlformats.org/markup-compatibility/2006">
              <mc:Choice xmlns:v="urn:schemas-microsoft-com:vml" Requires="v">
                <p:oleObj spid="_x0000_s6155" name="CS ChemDraw Drawing" r:id="rId5" imgW="4519890" imgH="542297" progId="ChemDraw.Document.6.0">
                  <p:embed/>
                </p:oleObj>
              </mc:Choice>
              <mc:Fallback>
                <p:oleObj name="CS ChemDraw Drawing" r:id="rId5" imgW="4519890" imgH="542297" progId="ChemDraw.Document.6.0">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200" y="5337175"/>
                        <a:ext cx="5689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0D8B65D3-641A-4DD4-B155-9DD6647C9756}"/>
              </a:ext>
            </a:extLst>
          </p:cNvPr>
          <p:cNvSpPr>
            <a:spLocks noGrp="1"/>
          </p:cNvSpPr>
          <p:nvPr>
            <p:ph type="dt" sz="quarter" idx="10"/>
          </p:nvPr>
        </p:nvSpPr>
        <p:spPr/>
        <p:txBody>
          <a:bodyPr/>
          <a:lstStyle/>
          <a:p>
            <a:pPr>
              <a:defRPr/>
            </a:pPr>
            <a:fld id="{D995BF1A-1E8B-4806-9444-7A3403D86B84}" type="datetime11">
              <a:rPr lang="zh-CN" altLang="en-US" smtClean="0"/>
              <a:pPr>
                <a:defRPr/>
              </a:pPr>
              <a:t>13:26:02</a:t>
            </a:fld>
            <a:endParaRPr lang="en-US"/>
          </a:p>
        </p:txBody>
      </p:sp>
      <p:sp>
        <p:nvSpPr>
          <p:cNvPr id="6" name="灯片编号占位符 5">
            <a:extLst>
              <a:ext uri="{FF2B5EF4-FFF2-40B4-BE49-F238E27FC236}">
                <a16:creationId xmlns:a16="http://schemas.microsoft.com/office/drawing/2014/main" id="{FE0E046E-C702-41B7-9AAE-860610118EC6}"/>
              </a:ext>
            </a:extLst>
          </p:cNvPr>
          <p:cNvSpPr>
            <a:spLocks noGrp="1"/>
          </p:cNvSpPr>
          <p:nvPr>
            <p:ph type="sldNum" sz="quarter" idx="12"/>
          </p:nvPr>
        </p:nvSpPr>
        <p:spPr/>
        <p:txBody>
          <a:bodyPr/>
          <a:lstStyle/>
          <a:p>
            <a:pPr>
              <a:defRPr/>
            </a:pPr>
            <a:fld id="{FF935E4B-AB1A-4F4D-ACB5-5E3D5CECF2ED}" type="slidenum">
              <a:rPr lang="en-US" altLang="zh-CN" smtClean="0"/>
              <a:pPr>
                <a:defRPr/>
              </a:pPr>
              <a:t>4</a:t>
            </a:fld>
            <a:endParaRPr lang="en-US" altLang="zh-CN"/>
          </a:p>
        </p:txBody>
      </p:sp>
      <p:sp>
        <p:nvSpPr>
          <p:cNvPr id="8" name="Rectangle 13">
            <a:extLst>
              <a:ext uri="{FF2B5EF4-FFF2-40B4-BE49-F238E27FC236}">
                <a16:creationId xmlns:a16="http://schemas.microsoft.com/office/drawing/2014/main" id="{9E854A46-B735-4242-8973-9DDD0F3CBE08}"/>
              </a:ext>
            </a:extLst>
          </p:cNvPr>
          <p:cNvSpPr>
            <a:spLocks noChangeArrowheads="1"/>
          </p:cNvSpPr>
          <p:nvPr/>
        </p:nvSpPr>
        <p:spPr bwMode="auto">
          <a:xfrm>
            <a:off x="468313" y="317500"/>
            <a:ext cx="2327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solidFill>
                  <a:srgbClr val="000099"/>
                </a:solidFill>
                <a:latin typeface="Arial" panose="020B0604020202020204" pitchFamily="34" charset="0"/>
                <a:ea typeface="楷体" panose="02010609060101010101" pitchFamily="49" charset="-122"/>
              </a:rPr>
              <a:t>一、苯的结构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a:extLst>
              <a:ext uri="{FF2B5EF4-FFF2-40B4-BE49-F238E27FC236}">
                <a16:creationId xmlns:a16="http://schemas.microsoft.com/office/drawing/2014/main" id="{8C15B4FA-E05E-46FE-8714-FE81F82A120F}"/>
              </a:ext>
            </a:extLst>
          </p:cNvPr>
          <p:cNvSpPr txBox="1">
            <a:spLocks noChangeArrowheads="1"/>
          </p:cNvSpPr>
          <p:nvPr/>
        </p:nvSpPr>
        <p:spPr bwMode="auto">
          <a:xfrm>
            <a:off x="468313" y="404813"/>
            <a:ext cx="5483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solidFill>
                  <a:srgbClr val="0000FF"/>
                </a:solidFill>
                <a:latin typeface="Times New Roman" panose="02020603050405020304" pitchFamily="18" charset="0"/>
                <a:ea typeface="宋体" panose="02010600030101010101" pitchFamily="2" charset="-122"/>
              </a:rPr>
              <a:t>四、苯环上取代反应的定位规则</a:t>
            </a:r>
          </a:p>
        </p:txBody>
      </p:sp>
      <p:sp>
        <p:nvSpPr>
          <p:cNvPr id="172035" name="Text Box 3">
            <a:extLst>
              <a:ext uri="{FF2B5EF4-FFF2-40B4-BE49-F238E27FC236}">
                <a16:creationId xmlns:a16="http://schemas.microsoft.com/office/drawing/2014/main" id="{F92D557A-732C-4D7E-A2A0-702BED623ECB}"/>
              </a:ext>
            </a:extLst>
          </p:cNvPr>
          <p:cNvSpPr txBox="1">
            <a:spLocks noChangeArrowheads="1"/>
          </p:cNvSpPr>
          <p:nvPr/>
        </p:nvSpPr>
        <p:spPr bwMode="auto">
          <a:xfrm>
            <a:off x="323850" y="1052513"/>
            <a:ext cx="3492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、两类定位基</a:t>
            </a:r>
          </a:p>
        </p:txBody>
      </p:sp>
      <p:graphicFrame>
        <p:nvGraphicFramePr>
          <p:cNvPr id="172039" name="Object 7">
            <a:extLst>
              <a:ext uri="{FF2B5EF4-FFF2-40B4-BE49-F238E27FC236}">
                <a16:creationId xmlns:a16="http://schemas.microsoft.com/office/drawing/2014/main" id="{02541515-404F-498B-935B-CB84FDBD8E63}"/>
              </a:ext>
            </a:extLst>
          </p:cNvPr>
          <p:cNvGraphicFramePr>
            <a:graphicFrameLocks noChangeAspect="1"/>
          </p:cNvGraphicFramePr>
          <p:nvPr/>
        </p:nvGraphicFramePr>
        <p:xfrm>
          <a:off x="900113" y="1700213"/>
          <a:ext cx="7488237" cy="3640137"/>
        </p:xfrm>
        <a:graphic>
          <a:graphicData uri="http://schemas.openxmlformats.org/presentationml/2006/ole">
            <mc:AlternateContent xmlns:mc="http://schemas.openxmlformats.org/markup-compatibility/2006">
              <mc:Choice xmlns:v="urn:schemas-microsoft-com:vml" Requires="v">
                <p:oleObj spid="_x0000_s43017" name="CS ChemDraw Drawing" r:id="rId3" imgW="5394498" imgH="2622405" progId="ChemDraw.Document.6.0">
                  <p:embed/>
                </p:oleObj>
              </mc:Choice>
              <mc:Fallback>
                <p:oleObj name="CS ChemDraw Drawing" r:id="rId3" imgW="5394498" imgH="2622405"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7488237" cy="364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40" name="Rectangle 8">
            <a:extLst>
              <a:ext uri="{FF2B5EF4-FFF2-40B4-BE49-F238E27FC236}">
                <a16:creationId xmlns:a16="http://schemas.microsoft.com/office/drawing/2014/main" id="{3345B29C-6798-4F53-B9EE-0C7DBD2BA81A}"/>
              </a:ext>
            </a:extLst>
          </p:cNvPr>
          <p:cNvSpPr>
            <a:spLocks noChangeArrowheads="1"/>
          </p:cNvSpPr>
          <p:nvPr/>
        </p:nvSpPr>
        <p:spPr bwMode="auto">
          <a:xfrm>
            <a:off x="250825" y="5500688"/>
            <a:ext cx="846137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  </a:t>
            </a:r>
            <a:r>
              <a:rPr lang="zh-CN" altLang="en-US" sz="2200" b="1">
                <a:latin typeface="Arial" panose="020B0604020202020204" pitchFamily="34" charset="0"/>
                <a:ea typeface="宋体" panose="02010600030101010101" pitchFamily="2" charset="-122"/>
              </a:rPr>
              <a:t>可见，苯环上原有取代基决定了第二个取代基进入苯环的位置，同时也影响着亲电取代反应的难易程度。我们把原有取代基决定新引入取代基进入苯环位置的作用称为取代基的定位效应。</a:t>
            </a:r>
          </a:p>
        </p:txBody>
      </p:sp>
      <p:sp>
        <p:nvSpPr>
          <p:cNvPr id="2" name="日期占位符 1">
            <a:extLst>
              <a:ext uri="{FF2B5EF4-FFF2-40B4-BE49-F238E27FC236}">
                <a16:creationId xmlns:a16="http://schemas.microsoft.com/office/drawing/2014/main" id="{76D36F47-BD00-4289-8EA0-6256FCA97BA4}"/>
              </a:ext>
            </a:extLst>
          </p:cNvPr>
          <p:cNvSpPr>
            <a:spLocks noGrp="1"/>
          </p:cNvSpPr>
          <p:nvPr>
            <p:ph type="dt" sz="quarter" idx="10"/>
          </p:nvPr>
        </p:nvSpPr>
        <p:spPr/>
        <p:txBody>
          <a:bodyPr/>
          <a:lstStyle/>
          <a:p>
            <a:pPr>
              <a:defRPr/>
            </a:pPr>
            <a:fld id="{29A2C645-52C7-4CA1-9AEB-4C1D32BBBA5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FF9CB855-914C-4158-AC7F-01C667E0F3BD}"/>
              </a:ext>
            </a:extLst>
          </p:cNvPr>
          <p:cNvSpPr>
            <a:spLocks noGrp="1"/>
          </p:cNvSpPr>
          <p:nvPr>
            <p:ph type="sldNum" sz="quarter" idx="12"/>
          </p:nvPr>
        </p:nvSpPr>
        <p:spPr/>
        <p:txBody>
          <a:bodyPr/>
          <a:lstStyle/>
          <a:p>
            <a:pPr>
              <a:defRPr/>
            </a:pPr>
            <a:fld id="{8E647B1D-0542-4F8A-AFD2-825AA1AA21CF}" type="slidenum">
              <a:rPr lang="en-US" altLang="zh-CN"/>
              <a:pPr>
                <a:defRPr/>
              </a:pPr>
              <a:t>40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34">
                                            <p:txEl>
                                              <p:pRg st="0" end="0"/>
                                            </p:txEl>
                                          </p:spTgt>
                                        </p:tgtEl>
                                        <p:attrNameLst>
                                          <p:attrName>style.visibility</p:attrName>
                                        </p:attrNameLst>
                                      </p:cBhvr>
                                      <p:to>
                                        <p:strVal val="visible"/>
                                      </p:to>
                                    </p:set>
                                    <p:animEffect transition="in" filter="wipe(left)">
                                      <p:cBhvr>
                                        <p:cTn id="7" dur="500"/>
                                        <p:tgtEl>
                                          <p:spTgt spid="1720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35">
                                            <p:txEl>
                                              <p:pRg st="0" end="0"/>
                                            </p:txEl>
                                          </p:spTgt>
                                        </p:tgtEl>
                                        <p:attrNameLst>
                                          <p:attrName>style.visibility</p:attrName>
                                        </p:attrNameLst>
                                      </p:cBhvr>
                                      <p:to>
                                        <p:strVal val="visible"/>
                                      </p:to>
                                    </p:set>
                                    <p:animEffect transition="in" filter="wipe(left)">
                                      <p:cBhvr>
                                        <p:cTn id="12" dur="500"/>
                                        <p:tgtEl>
                                          <p:spTgt spid="1720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172039"/>
                                        </p:tgtEl>
                                        <p:attrNameLst>
                                          <p:attrName>style.visibility</p:attrName>
                                        </p:attrNameLst>
                                      </p:cBhvr>
                                      <p:to>
                                        <p:strVal val="visible"/>
                                      </p:to>
                                    </p:set>
                                    <p:animEffect transition="in" filter="strips(downLeft)">
                                      <p:cBhvr>
                                        <p:cTn id="17" dur="500"/>
                                        <p:tgtEl>
                                          <p:spTgt spid="1720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72040"/>
                                        </p:tgtEl>
                                        <p:attrNameLst>
                                          <p:attrName>style.visibility</p:attrName>
                                        </p:attrNameLst>
                                      </p:cBhvr>
                                      <p:to>
                                        <p:strVal val="visible"/>
                                      </p:to>
                                    </p:set>
                                    <p:animEffect transition="in" filter="slide(fromBottom)">
                                      <p:cBhvr>
                                        <p:cTn id="22" dur="500"/>
                                        <p:tgtEl>
                                          <p:spTgt spid="172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autoUpdateAnimBg="0"/>
      <p:bldP spid="172035" grpId="0" build="p" autoUpdateAnimBg="0"/>
      <p:bldP spid="1720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0" name="Text Box 4">
            <a:extLst>
              <a:ext uri="{FF2B5EF4-FFF2-40B4-BE49-F238E27FC236}">
                <a16:creationId xmlns:a16="http://schemas.microsoft.com/office/drawing/2014/main" id="{F632364A-590E-4E8E-87F4-91B4E9DE3F37}"/>
              </a:ext>
            </a:extLst>
          </p:cNvPr>
          <p:cNvSpPr txBox="1">
            <a:spLocks noChangeArrowheads="1"/>
          </p:cNvSpPr>
          <p:nvPr/>
        </p:nvSpPr>
        <p:spPr bwMode="auto">
          <a:xfrm>
            <a:off x="323850" y="836613"/>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en-US" altLang="zh-CN" sz="2400" b="1">
                <a:solidFill>
                  <a:schemeClr val="accent2"/>
                </a:solidFill>
                <a:latin typeface="Times New Roman" panose="02020603050405020304" pitchFamily="18" charset="0"/>
                <a:ea typeface="宋体" panose="02010600030101010101" pitchFamily="2" charset="-122"/>
              </a:rPr>
              <a:t>1</a:t>
            </a: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zh-CN" altLang="en-US" sz="2400" b="1">
                <a:solidFill>
                  <a:schemeClr val="accent2"/>
                </a:solidFill>
                <a:latin typeface="宋体" panose="02010600030101010101" pitchFamily="2" charset="-122"/>
                <a:ea typeface="宋体" panose="02010600030101010101" pitchFamily="2" charset="-122"/>
              </a:rPr>
              <a:t>第一类定位基</a:t>
            </a:r>
            <a:r>
              <a:rPr kumimoji="1" lang="en-US" altLang="zh-CN" sz="2400" b="1">
                <a:latin typeface="宋体" panose="02010600030101010101" pitchFamily="2" charset="-122"/>
                <a:ea typeface="宋体" panose="02010600030101010101" pitchFamily="2" charset="-122"/>
              </a:rPr>
              <a:t>(</a:t>
            </a:r>
            <a:r>
              <a:rPr kumimoji="1" lang="zh-CN" altLang="en-US" sz="2400" b="1">
                <a:latin typeface="宋体" panose="02010600030101010101" pitchFamily="2" charset="-122"/>
                <a:ea typeface="宋体" panose="02010600030101010101" pitchFamily="2" charset="-122"/>
              </a:rPr>
              <a:t>即邻对位定位基</a:t>
            </a:r>
            <a:r>
              <a:rPr kumimoji="1" lang="en-US" altLang="zh-CN" sz="2400" b="1">
                <a:latin typeface="宋体" panose="02010600030101010101" pitchFamily="2" charset="-122"/>
                <a:ea typeface="宋体" panose="02010600030101010101" pitchFamily="2" charset="-122"/>
              </a:rPr>
              <a:t>)</a:t>
            </a:r>
            <a:endParaRPr kumimoji="1" lang="en-US" altLang="zh-CN" sz="2400" b="1">
              <a:latin typeface="Times New Roman" panose="02020603050405020304" pitchFamily="18" charset="0"/>
              <a:ea typeface="宋体" panose="02010600030101010101" pitchFamily="2" charset="-122"/>
            </a:endParaRPr>
          </a:p>
        </p:txBody>
      </p:sp>
      <p:sp>
        <p:nvSpPr>
          <p:cNvPr id="173065" name="Rectangle 9">
            <a:extLst>
              <a:ext uri="{FF2B5EF4-FFF2-40B4-BE49-F238E27FC236}">
                <a16:creationId xmlns:a16="http://schemas.microsoft.com/office/drawing/2014/main" id="{9B40705C-4B1F-4E28-BD81-495F3E761059}"/>
              </a:ext>
            </a:extLst>
          </p:cNvPr>
          <p:cNvSpPr>
            <a:spLocks noChangeArrowheads="1"/>
          </p:cNvSpPr>
          <p:nvPr/>
        </p:nvSpPr>
        <p:spPr bwMode="auto">
          <a:xfrm>
            <a:off x="323850" y="1628775"/>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1</a:t>
            </a:r>
            <a:r>
              <a:rPr lang="zh-CN" altLang="en-US" sz="2400" b="1">
                <a:latin typeface="Arial" panose="020B0604020202020204" pitchFamily="34" charset="0"/>
                <a:ea typeface="宋体" panose="02010600030101010101" pitchFamily="2" charset="-122"/>
              </a:rPr>
              <a:t>）使新引入的取代基主要进入原基团邻位和对位</a:t>
            </a:r>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且活化苯环，使取代反应比苯易进行。</a:t>
            </a:r>
          </a:p>
        </p:txBody>
      </p:sp>
      <p:graphicFrame>
        <p:nvGraphicFramePr>
          <p:cNvPr id="173067" name="Object 11">
            <a:extLst>
              <a:ext uri="{FF2B5EF4-FFF2-40B4-BE49-F238E27FC236}">
                <a16:creationId xmlns:a16="http://schemas.microsoft.com/office/drawing/2014/main" id="{7978E2B3-319E-45F1-9E1E-278FE9E7756B}"/>
              </a:ext>
            </a:extLst>
          </p:cNvPr>
          <p:cNvGraphicFramePr>
            <a:graphicFrameLocks noChangeAspect="1"/>
          </p:cNvGraphicFramePr>
          <p:nvPr/>
        </p:nvGraphicFramePr>
        <p:xfrm>
          <a:off x="1547813" y="2565400"/>
          <a:ext cx="5637212" cy="1400175"/>
        </p:xfrm>
        <a:graphic>
          <a:graphicData uri="http://schemas.openxmlformats.org/presentationml/2006/ole">
            <mc:AlternateContent xmlns:mc="http://schemas.openxmlformats.org/markup-compatibility/2006">
              <mc:Choice xmlns:v="urn:schemas-microsoft-com:vml" Requires="v">
                <p:oleObj spid="_x0000_s44043" name="CS ChemDraw Drawing" r:id="rId3" imgW="4341459" imgH="1074066" progId="ChemDraw.Document.6.0">
                  <p:embed/>
                </p:oleObj>
              </mc:Choice>
              <mc:Fallback>
                <p:oleObj name="CS ChemDraw Drawing" r:id="rId3" imgW="4341459" imgH="1074066" progId="ChemDraw.Document.6.0">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565400"/>
                        <a:ext cx="5637212"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8" name="Rectangle 12">
            <a:extLst>
              <a:ext uri="{FF2B5EF4-FFF2-40B4-BE49-F238E27FC236}">
                <a16:creationId xmlns:a16="http://schemas.microsoft.com/office/drawing/2014/main" id="{8579DB61-7838-471B-99C1-193343DD36B3}"/>
              </a:ext>
            </a:extLst>
          </p:cNvPr>
          <p:cNvSpPr>
            <a:spLocks noChangeArrowheads="1"/>
          </p:cNvSpPr>
          <p:nvPr/>
        </p:nvSpPr>
        <p:spPr bwMode="auto">
          <a:xfrm>
            <a:off x="395288" y="4149725"/>
            <a:ext cx="84248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2</a:t>
            </a:r>
            <a:r>
              <a:rPr lang="zh-CN" altLang="en-US" sz="2400" b="1">
                <a:latin typeface="Arial" panose="020B0604020202020204" pitchFamily="34" charset="0"/>
                <a:ea typeface="宋体" panose="02010600030101010101" pitchFamily="2" charset="-122"/>
              </a:rPr>
              <a:t>）使新引入的取代基主要进入原基团邻位和对位，但使苯环略微钝化，取代反应比苯难进行。</a:t>
            </a:r>
          </a:p>
        </p:txBody>
      </p:sp>
      <p:graphicFrame>
        <p:nvGraphicFramePr>
          <p:cNvPr id="173069" name="Object 13">
            <a:extLst>
              <a:ext uri="{FF2B5EF4-FFF2-40B4-BE49-F238E27FC236}">
                <a16:creationId xmlns:a16="http://schemas.microsoft.com/office/drawing/2014/main" id="{55165F4C-88D7-4C8A-9DE3-3DB35D747A1C}"/>
              </a:ext>
            </a:extLst>
          </p:cNvPr>
          <p:cNvGraphicFramePr>
            <a:graphicFrameLocks noChangeAspect="1"/>
          </p:cNvGraphicFramePr>
          <p:nvPr/>
        </p:nvGraphicFramePr>
        <p:xfrm>
          <a:off x="2124075" y="5013325"/>
          <a:ext cx="3240088" cy="1392238"/>
        </p:xfrm>
        <a:graphic>
          <a:graphicData uri="http://schemas.openxmlformats.org/presentationml/2006/ole">
            <mc:AlternateContent xmlns:mc="http://schemas.openxmlformats.org/markup-compatibility/2006">
              <mc:Choice xmlns:v="urn:schemas-microsoft-com:vml" Requires="v">
                <p:oleObj spid="_x0000_s44044" name="CS ChemDraw Drawing" r:id="rId5" imgW="2454572" imgH="1054361" progId="ChemDraw.Document.6.0">
                  <p:embed/>
                </p:oleObj>
              </mc:Choice>
              <mc:Fallback>
                <p:oleObj name="CS ChemDraw Drawing" r:id="rId5" imgW="2454572" imgH="1054361" progId="ChemDraw.Document.6.0">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013325"/>
                        <a:ext cx="3240088"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954BBC0-5298-4C11-8D8D-1CAC65D27281}"/>
              </a:ext>
            </a:extLst>
          </p:cNvPr>
          <p:cNvSpPr>
            <a:spLocks noGrp="1"/>
          </p:cNvSpPr>
          <p:nvPr>
            <p:ph type="dt" sz="quarter" idx="10"/>
          </p:nvPr>
        </p:nvSpPr>
        <p:spPr/>
        <p:txBody>
          <a:bodyPr/>
          <a:lstStyle/>
          <a:p>
            <a:pPr>
              <a:defRPr/>
            </a:pPr>
            <a:fld id="{269DF7A4-353A-48CC-952F-431A6C1222F9}"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0BC68AA3-40E5-4247-B76A-FC27F5B84898}"/>
              </a:ext>
            </a:extLst>
          </p:cNvPr>
          <p:cNvSpPr>
            <a:spLocks noGrp="1"/>
          </p:cNvSpPr>
          <p:nvPr>
            <p:ph type="sldNum" sz="quarter" idx="12"/>
          </p:nvPr>
        </p:nvSpPr>
        <p:spPr/>
        <p:txBody>
          <a:bodyPr/>
          <a:lstStyle/>
          <a:p>
            <a:pPr>
              <a:defRPr/>
            </a:pPr>
            <a:fld id="{7A0FD08A-1367-4D9B-BE33-190D25A864FC}" type="slidenum">
              <a:rPr lang="en-US" altLang="zh-CN"/>
              <a:pPr>
                <a:defRPr/>
              </a:pPr>
              <a:t>41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060">
                                            <p:txEl>
                                              <p:pRg st="0" end="0"/>
                                            </p:txEl>
                                          </p:spTgt>
                                        </p:tgtEl>
                                        <p:attrNameLst>
                                          <p:attrName>style.visibility</p:attrName>
                                        </p:attrNameLst>
                                      </p:cBhvr>
                                      <p:to>
                                        <p:strVal val="visible"/>
                                      </p:to>
                                    </p:set>
                                    <p:animEffect transition="in" filter="wipe(left)">
                                      <p:cBhvr>
                                        <p:cTn id="7" dur="500"/>
                                        <p:tgtEl>
                                          <p:spTgt spid="173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73065"/>
                                        </p:tgtEl>
                                        <p:attrNameLst>
                                          <p:attrName>style.visibility</p:attrName>
                                        </p:attrNameLst>
                                      </p:cBhvr>
                                      <p:to>
                                        <p:strVal val="visible"/>
                                      </p:to>
                                    </p:set>
                                    <p:animEffect transition="in" filter="barn(inHorizontal)">
                                      <p:cBhvr>
                                        <p:cTn id="12" dur="500"/>
                                        <p:tgtEl>
                                          <p:spTgt spid="173065"/>
                                        </p:tgtEl>
                                      </p:cBhvr>
                                    </p:animEffect>
                                  </p:childTnLst>
                                </p:cTn>
                              </p:par>
                              <p:par>
                                <p:cTn id="13" presetID="16" presetClass="entr" presetSubtype="26" fill="hold" nodeType="withEffect">
                                  <p:stCondLst>
                                    <p:cond delay="0"/>
                                  </p:stCondLst>
                                  <p:childTnLst>
                                    <p:set>
                                      <p:cBhvr>
                                        <p:cTn id="14" dur="1" fill="hold">
                                          <p:stCondLst>
                                            <p:cond delay="0"/>
                                          </p:stCondLst>
                                        </p:cTn>
                                        <p:tgtEl>
                                          <p:spTgt spid="173067"/>
                                        </p:tgtEl>
                                        <p:attrNameLst>
                                          <p:attrName>style.visibility</p:attrName>
                                        </p:attrNameLst>
                                      </p:cBhvr>
                                      <p:to>
                                        <p:strVal val="visible"/>
                                      </p:to>
                                    </p:set>
                                    <p:animEffect transition="in" filter="barn(inHorizontal)">
                                      <p:cBhvr>
                                        <p:cTn id="15" dur="500"/>
                                        <p:tgtEl>
                                          <p:spTgt spid="17306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3068"/>
                                        </p:tgtEl>
                                        <p:attrNameLst>
                                          <p:attrName>style.visibility</p:attrName>
                                        </p:attrNameLst>
                                      </p:cBhvr>
                                      <p:to>
                                        <p:strVal val="visible"/>
                                      </p:to>
                                    </p:set>
                                    <p:animEffect transition="in" filter="slide(fromBottom)">
                                      <p:cBhvr>
                                        <p:cTn id="20" dur="500"/>
                                        <p:tgtEl>
                                          <p:spTgt spid="17306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173069"/>
                                        </p:tgtEl>
                                        <p:attrNameLst>
                                          <p:attrName>style.visibility</p:attrName>
                                        </p:attrNameLst>
                                      </p:cBhvr>
                                      <p:to>
                                        <p:strVal val="visible"/>
                                      </p:to>
                                    </p:set>
                                    <p:animEffect transition="in" filter="slide(fromBottom)">
                                      <p:cBhvr>
                                        <p:cTn id="25" dur="500"/>
                                        <p:tgtEl>
                                          <p:spTgt spid="173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0" grpId="0" build="p" autoUpdateAnimBg="0"/>
      <p:bldP spid="173065" grpId="0"/>
      <p:bldP spid="1730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a:extLst>
              <a:ext uri="{FF2B5EF4-FFF2-40B4-BE49-F238E27FC236}">
                <a16:creationId xmlns:a16="http://schemas.microsoft.com/office/drawing/2014/main" id="{129484BE-1A7B-40F7-92EF-A7E8A6A8910E}"/>
              </a:ext>
            </a:extLst>
          </p:cNvPr>
          <p:cNvSpPr txBox="1">
            <a:spLocks noChangeArrowheads="1"/>
          </p:cNvSpPr>
          <p:nvPr/>
        </p:nvSpPr>
        <p:spPr bwMode="auto">
          <a:xfrm>
            <a:off x="0" y="2590800"/>
            <a:ext cx="8893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b. </a:t>
            </a:r>
            <a:r>
              <a:rPr kumimoji="1" lang="zh-CN" altLang="en-US" sz="2400" b="1">
                <a:latin typeface="Times New Roman" panose="02020603050405020304" pitchFamily="18" charset="0"/>
                <a:ea typeface="宋体" panose="02010600030101010101" pitchFamily="2" charset="-122"/>
              </a:rPr>
              <a:t>与苯环直接相连的原子大多数都有未共用电子对，且以单键与其它原子相连。如：</a:t>
            </a:r>
          </a:p>
        </p:txBody>
      </p:sp>
      <p:sp>
        <p:nvSpPr>
          <p:cNvPr id="174084" name="Text Box 4">
            <a:extLst>
              <a:ext uri="{FF2B5EF4-FFF2-40B4-BE49-F238E27FC236}">
                <a16:creationId xmlns:a16="http://schemas.microsoft.com/office/drawing/2014/main" id="{ACBE0537-BFB0-472D-B417-63B60C003C27}"/>
              </a:ext>
            </a:extLst>
          </p:cNvPr>
          <p:cNvSpPr txBox="1">
            <a:spLocks noChangeArrowheads="1"/>
          </p:cNvSpPr>
          <p:nvPr/>
        </p:nvSpPr>
        <p:spPr bwMode="auto">
          <a:xfrm>
            <a:off x="0" y="4941888"/>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c. </a:t>
            </a:r>
            <a:r>
              <a:rPr kumimoji="1" lang="zh-CN" altLang="en-US" sz="2400" b="1">
                <a:latin typeface="宋体" panose="02010600030101010101" pitchFamily="2" charset="-122"/>
                <a:ea typeface="宋体" panose="02010600030101010101" pitchFamily="2" charset="-122"/>
              </a:rPr>
              <a:t>与苯环直接相连的基团可与苯环的大</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π</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键发生</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σ,π</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超共轭效应</a:t>
            </a:r>
            <a:r>
              <a:rPr kumimoji="1" lang="zh-CN" altLang="en-US" sz="2400" b="1">
                <a:latin typeface="宋体" panose="02010600030101010101" pitchFamily="2" charset="-122"/>
                <a:ea typeface="宋体" panose="02010600030101010101" pitchFamily="2" charset="-122"/>
              </a:rPr>
              <a:t>或具有碳碳重键。如： </a:t>
            </a:r>
          </a:p>
        </p:txBody>
      </p:sp>
      <p:graphicFrame>
        <p:nvGraphicFramePr>
          <p:cNvPr id="174085" name="Object 5">
            <a:extLst>
              <a:ext uri="{FF2B5EF4-FFF2-40B4-BE49-F238E27FC236}">
                <a16:creationId xmlns:a16="http://schemas.microsoft.com/office/drawing/2014/main" id="{99885840-4AB5-4F6B-A00A-2E33E8A5A351}"/>
              </a:ext>
            </a:extLst>
          </p:cNvPr>
          <p:cNvGraphicFramePr>
            <a:graphicFrameLocks noChangeAspect="1"/>
          </p:cNvGraphicFramePr>
          <p:nvPr/>
        </p:nvGraphicFramePr>
        <p:xfrm>
          <a:off x="2268538" y="6237288"/>
          <a:ext cx="4343400" cy="339725"/>
        </p:xfrm>
        <a:graphic>
          <a:graphicData uri="http://schemas.openxmlformats.org/presentationml/2006/ole">
            <mc:AlternateContent xmlns:mc="http://schemas.openxmlformats.org/markup-compatibility/2006">
              <mc:Choice xmlns:v="urn:schemas-microsoft-com:vml" Requires="v">
                <p:oleObj spid="_x0000_s45070" name="CS ChemDraw Drawing" r:id="rId3" imgW="2397760" imgH="187960" progId="ChemDraw.Document.5.0">
                  <p:embed/>
                </p:oleObj>
              </mc:Choice>
              <mc:Fallback>
                <p:oleObj name="CS ChemDraw Drawing" r:id="rId3" imgW="2397760" imgH="187960" progId="ChemDraw.Document.5.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6237288"/>
                        <a:ext cx="434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6" name="Text Box 6">
            <a:extLst>
              <a:ext uri="{FF2B5EF4-FFF2-40B4-BE49-F238E27FC236}">
                <a16:creationId xmlns:a16="http://schemas.microsoft.com/office/drawing/2014/main" id="{6DDA8B3B-0CF8-42E9-8197-B7A1C1C29FA8}"/>
              </a:ext>
            </a:extLst>
          </p:cNvPr>
          <p:cNvSpPr txBox="1">
            <a:spLocks noChangeArrowheads="1"/>
          </p:cNvSpPr>
          <p:nvPr/>
        </p:nvSpPr>
        <p:spPr bwMode="auto">
          <a:xfrm>
            <a:off x="-107950" y="69215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    </a:t>
            </a:r>
            <a:r>
              <a:rPr kumimoji="1" lang="zh-CN" altLang="en-US" sz="2400" b="1">
                <a:latin typeface="宋体" panose="02010600030101010101" pitchFamily="2" charset="-122"/>
                <a:ea typeface="宋体" panose="02010600030101010101" pitchFamily="2" charset="-122"/>
              </a:rPr>
              <a:t>这类定位基</a:t>
            </a:r>
            <a:r>
              <a:rPr kumimoji="1" lang="zh-CN" altLang="en-US" sz="2400" b="1">
                <a:solidFill>
                  <a:srgbClr val="FF3300"/>
                </a:solidFill>
                <a:latin typeface="宋体" panose="02010600030101010101" pitchFamily="2" charset="-122"/>
                <a:ea typeface="宋体" panose="02010600030101010101" pitchFamily="2" charset="-122"/>
              </a:rPr>
              <a:t>可使苯环活化</a:t>
            </a:r>
            <a:r>
              <a:rPr kumimoji="1" lang="en-US" altLang="zh-CN" sz="2400" b="1">
                <a:solidFill>
                  <a:srgbClr val="339933"/>
                </a:solidFill>
                <a:latin typeface="宋体" panose="02010600030101010101" pitchFamily="2" charset="-122"/>
                <a:ea typeface="宋体" panose="02010600030101010101" pitchFamily="2" charset="-122"/>
              </a:rPr>
              <a:t>(</a:t>
            </a:r>
            <a:r>
              <a:rPr kumimoji="1" lang="zh-CN" altLang="en-US" sz="2400" b="1">
                <a:solidFill>
                  <a:srgbClr val="339933"/>
                </a:solidFill>
                <a:latin typeface="宋体" panose="02010600030101010101" pitchFamily="2" charset="-122"/>
                <a:ea typeface="宋体" panose="02010600030101010101" pitchFamily="2" charset="-122"/>
              </a:rPr>
              <a:t>卤素除外</a:t>
            </a:r>
            <a:r>
              <a:rPr kumimoji="1" lang="en-US" altLang="zh-CN" sz="2400" b="1">
                <a:solidFill>
                  <a:srgbClr val="339933"/>
                </a:solidFill>
                <a:latin typeface="宋体" panose="02010600030101010101" pitchFamily="2" charset="-122"/>
                <a:ea typeface="宋体" panose="02010600030101010101" pitchFamily="2" charset="-122"/>
              </a:rPr>
              <a:t>)</a:t>
            </a:r>
            <a:r>
              <a:rPr kumimoji="1" lang="zh-CN" altLang="en-US" sz="2400" b="1">
                <a:solidFill>
                  <a:srgbClr val="339933"/>
                </a:solidFill>
                <a:latin typeface="宋体" panose="02010600030101010101" pitchFamily="2" charset="-122"/>
                <a:ea typeface="宋体" panose="02010600030101010101" pitchFamily="2" charset="-122"/>
              </a:rPr>
              <a:t>。</a:t>
            </a:r>
            <a:r>
              <a:rPr kumimoji="1" lang="zh-CN" altLang="en-US" sz="2400" b="1">
                <a:latin typeface="宋体" panose="02010600030101010101" pitchFamily="2" charset="-122"/>
                <a:ea typeface="宋体" panose="02010600030101010101" pitchFamily="2" charset="-122"/>
              </a:rPr>
              <a:t>其特点为：</a:t>
            </a:r>
          </a:p>
        </p:txBody>
      </p:sp>
      <p:sp>
        <p:nvSpPr>
          <p:cNvPr id="174087" name="Text Box 7">
            <a:extLst>
              <a:ext uri="{FF2B5EF4-FFF2-40B4-BE49-F238E27FC236}">
                <a16:creationId xmlns:a16="http://schemas.microsoft.com/office/drawing/2014/main" id="{EFC42B69-E520-471F-A91A-3A941D8391AF}"/>
              </a:ext>
            </a:extLst>
          </p:cNvPr>
          <p:cNvSpPr txBox="1">
            <a:spLocks noChangeArrowheads="1"/>
          </p:cNvSpPr>
          <p:nvPr/>
        </p:nvSpPr>
        <p:spPr bwMode="auto">
          <a:xfrm>
            <a:off x="-36513" y="1531938"/>
            <a:ext cx="48006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 </a:t>
            </a:r>
            <a:r>
              <a:rPr kumimoji="1" lang="zh-CN" altLang="en-US" sz="2400" b="1">
                <a:latin typeface="Times New Roman" panose="02020603050405020304" pitchFamily="18" charset="0"/>
                <a:ea typeface="宋体" panose="02010600030101010101" pitchFamily="2" charset="-122"/>
              </a:rPr>
              <a:t>带负电荷的离子。如：</a:t>
            </a:r>
          </a:p>
        </p:txBody>
      </p:sp>
      <p:graphicFrame>
        <p:nvGraphicFramePr>
          <p:cNvPr id="174089" name="Object 9">
            <a:extLst>
              <a:ext uri="{FF2B5EF4-FFF2-40B4-BE49-F238E27FC236}">
                <a16:creationId xmlns:a16="http://schemas.microsoft.com/office/drawing/2014/main" id="{5122881F-9E29-41AA-B06F-916713B06815}"/>
              </a:ext>
            </a:extLst>
          </p:cNvPr>
          <p:cNvGraphicFramePr>
            <a:graphicFrameLocks noChangeAspect="1"/>
          </p:cNvGraphicFramePr>
          <p:nvPr/>
        </p:nvGraphicFramePr>
        <p:xfrm>
          <a:off x="4356100" y="1773238"/>
          <a:ext cx="1079500" cy="523875"/>
        </p:xfrm>
        <a:graphic>
          <a:graphicData uri="http://schemas.openxmlformats.org/presentationml/2006/ole">
            <mc:AlternateContent xmlns:mc="http://schemas.openxmlformats.org/markup-compatibility/2006">
              <mc:Choice xmlns:v="urn:schemas-microsoft-com:vml" Requires="v">
                <p:oleObj spid="_x0000_s45071" name="CS ChemDraw Drawing" r:id="rId5" imgW="653257" imgH="318252" progId="ChemDraw.Document.6.0">
                  <p:embed/>
                </p:oleObj>
              </mc:Choice>
              <mc:Fallback>
                <p:oleObj name="CS ChemDraw Drawing" r:id="rId5" imgW="653257" imgH="318252"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773238"/>
                        <a:ext cx="1079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0" name="Object 10">
            <a:extLst>
              <a:ext uri="{FF2B5EF4-FFF2-40B4-BE49-F238E27FC236}">
                <a16:creationId xmlns:a16="http://schemas.microsoft.com/office/drawing/2014/main" id="{09B54EC1-2444-46C0-A58C-D031AF963801}"/>
              </a:ext>
            </a:extLst>
          </p:cNvPr>
          <p:cNvGraphicFramePr>
            <a:graphicFrameLocks noChangeAspect="1"/>
          </p:cNvGraphicFramePr>
          <p:nvPr/>
        </p:nvGraphicFramePr>
        <p:xfrm>
          <a:off x="1331913" y="3789363"/>
          <a:ext cx="6437312" cy="865187"/>
        </p:xfrm>
        <a:graphic>
          <a:graphicData uri="http://schemas.openxmlformats.org/presentationml/2006/ole">
            <mc:AlternateContent xmlns:mc="http://schemas.openxmlformats.org/markup-compatibility/2006">
              <mc:Choice xmlns:v="urn:schemas-microsoft-com:vml" Requires="v">
                <p:oleObj spid="_x0000_s45072" name="CS ChemDraw Drawing" r:id="rId7" imgW="5007403" imgH="650270" progId="ChemDraw.Document.6.0">
                  <p:embed/>
                </p:oleObj>
              </mc:Choice>
              <mc:Fallback>
                <p:oleObj name="CS ChemDraw Drawing" r:id="rId7" imgW="5007403" imgH="650270" progId="ChemDraw.Document.6.0">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789363"/>
                        <a:ext cx="6437312"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3CFBBC3-A4B9-46C0-8949-BCF4984A17E7}"/>
              </a:ext>
            </a:extLst>
          </p:cNvPr>
          <p:cNvSpPr>
            <a:spLocks noGrp="1"/>
          </p:cNvSpPr>
          <p:nvPr>
            <p:ph type="dt" sz="quarter" idx="10"/>
          </p:nvPr>
        </p:nvSpPr>
        <p:spPr/>
        <p:txBody>
          <a:bodyPr/>
          <a:lstStyle/>
          <a:p>
            <a:pPr>
              <a:defRPr/>
            </a:pPr>
            <a:fld id="{66E67A21-8E3F-4A87-9C91-FCED428F8593}"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DE52C560-A19B-4FF2-917A-C1AC82074390}"/>
              </a:ext>
            </a:extLst>
          </p:cNvPr>
          <p:cNvSpPr>
            <a:spLocks noGrp="1"/>
          </p:cNvSpPr>
          <p:nvPr>
            <p:ph type="sldNum" sz="quarter" idx="12"/>
          </p:nvPr>
        </p:nvSpPr>
        <p:spPr/>
        <p:txBody>
          <a:bodyPr/>
          <a:lstStyle/>
          <a:p>
            <a:pPr>
              <a:defRPr/>
            </a:pPr>
            <a:fld id="{D128E140-0FE2-42F5-9334-834D1F814ED0}" type="slidenum">
              <a:rPr lang="en-US" altLang="zh-CN"/>
              <a:pPr>
                <a:defRPr/>
              </a:pPr>
              <a:t>42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6">
                                            <p:txEl>
                                              <p:pRg st="0" end="0"/>
                                            </p:txEl>
                                          </p:spTgt>
                                        </p:tgtEl>
                                        <p:attrNameLst>
                                          <p:attrName>style.visibility</p:attrName>
                                        </p:attrNameLst>
                                      </p:cBhvr>
                                      <p:to>
                                        <p:strVal val="visible"/>
                                      </p:to>
                                    </p:set>
                                    <p:animEffect transition="in" filter="wipe(left)">
                                      <p:cBhvr>
                                        <p:cTn id="7" dur="500"/>
                                        <p:tgtEl>
                                          <p:spTgt spid="1740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087">
                                            <p:txEl>
                                              <p:pRg st="0" end="0"/>
                                            </p:txEl>
                                          </p:spTgt>
                                        </p:tgtEl>
                                        <p:attrNameLst>
                                          <p:attrName>style.visibility</p:attrName>
                                        </p:attrNameLst>
                                      </p:cBhvr>
                                      <p:to>
                                        <p:strVal val="visible"/>
                                      </p:to>
                                    </p:set>
                                    <p:animEffect transition="in" filter="wipe(left)">
                                      <p:cBhvr>
                                        <p:cTn id="12" dur="500"/>
                                        <p:tgtEl>
                                          <p:spTgt spid="174087">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74089"/>
                                        </p:tgtEl>
                                        <p:attrNameLst>
                                          <p:attrName>style.visibility</p:attrName>
                                        </p:attrNameLst>
                                      </p:cBhvr>
                                      <p:to>
                                        <p:strVal val="visible"/>
                                      </p:to>
                                    </p:set>
                                    <p:animEffect transition="in" filter="slide(fromBottom)">
                                      <p:cBhvr>
                                        <p:cTn id="15" dur="500"/>
                                        <p:tgtEl>
                                          <p:spTgt spid="1740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iterate type="lt">
                                    <p:tmPct val="100000"/>
                                  </p:iterate>
                                  <p:childTnLst>
                                    <p:set>
                                      <p:cBhvr>
                                        <p:cTn id="19" dur="1" fill="hold">
                                          <p:stCondLst>
                                            <p:cond delay="0"/>
                                          </p:stCondLst>
                                        </p:cTn>
                                        <p:tgtEl>
                                          <p:spTgt spid="174082">
                                            <p:txEl>
                                              <p:pRg st="0" end="0"/>
                                            </p:txEl>
                                          </p:spTgt>
                                        </p:tgtEl>
                                        <p:attrNameLst>
                                          <p:attrName>style.visibility</p:attrName>
                                        </p:attrNameLst>
                                      </p:cBhvr>
                                      <p:to>
                                        <p:strVal val="visible"/>
                                      </p:to>
                                    </p:set>
                                    <p:animEffect transition="in" filter="wipe(up)">
                                      <p:cBhvr>
                                        <p:cTn id="20" dur="75"/>
                                        <p:tgtEl>
                                          <p:spTgt spid="174082">
                                            <p:txEl>
                                              <p:pRg st="0" end="0"/>
                                            </p:txEl>
                                          </p:spTgt>
                                        </p:tgtEl>
                                      </p:cBhvr>
                                    </p:animEffect>
                                  </p:childTnLst>
                                </p:cTn>
                              </p:par>
                              <p:par>
                                <p:cTn id="21" presetID="18" presetClass="entr" presetSubtype="12" fill="hold" nodeType="withEffect">
                                  <p:stCondLst>
                                    <p:cond delay="0"/>
                                  </p:stCondLst>
                                  <p:childTnLst>
                                    <p:set>
                                      <p:cBhvr>
                                        <p:cTn id="22" dur="1" fill="hold">
                                          <p:stCondLst>
                                            <p:cond delay="0"/>
                                          </p:stCondLst>
                                        </p:cTn>
                                        <p:tgtEl>
                                          <p:spTgt spid="174090"/>
                                        </p:tgtEl>
                                        <p:attrNameLst>
                                          <p:attrName>style.visibility</p:attrName>
                                        </p:attrNameLst>
                                      </p:cBhvr>
                                      <p:to>
                                        <p:strVal val="visible"/>
                                      </p:to>
                                    </p:set>
                                    <p:animEffect transition="in" filter="strips(downLeft)">
                                      <p:cBhvr>
                                        <p:cTn id="23" dur="500"/>
                                        <p:tgtEl>
                                          <p:spTgt spid="17409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74084">
                                            <p:txEl>
                                              <p:pRg st="0" end="0"/>
                                            </p:txEl>
                                          </p:spTgt>
                                        </p:tgtEl>
                                        <p:attrNameLst>
                                          <p:attrName>style.visibility</p:attrName>
                                        </p:attrNameLst>
                                      </p:cBhvr>
                                      <p:to>
                                        <p:strVal val="visible"/>
                                      </p:to>
                                    </p:set>
                                    <p:animEffect transition="in" filter="dissolve">
                                      <p:cBhvr>
                                        <p:cTn id="28" dur="500"/>
                                        <p:tgtEl>
                                          <p:spTgt spid="174084">
                                            <p:txEl>
                                              <p:pRg st="0" end="0"/>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74085"/>
                                        </p:tgtEl>
                                        <p:attrNameLst>
                                          <p:attrName>style.visibility</p:attrName>
                                        </p:attrNameLst>
                                      </p:cBhvr>
                                      <p:to>
                                        <p:strVal val="visible"/>
                                      </p:to>
                                    </p:set>
                                    <p:animEffect transition="in" filter="wipe(left)">
                                      <p:cBhvr>
                                        <p:cTn id="31" dur="5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P spid="174084" grpId="0" build="p" autoUpdateAnimBg="0"/>
      <p:bldP spid="174086" grpId="0" build="p" autoUpdateAnimBg="0"/>
      <p:bldP spid="17408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a:extLst>
              <a:ext uri="{FF2B5EF4-FFF2-40B4-BE49-F238E27FC236}">
                <a16:creationId xmlns:a16="http://schemas.microsoft.com/office/drawing/2014/main" id="{3FD459EE-992D-448C-BAA1-BDDC630FE822}"/>
              </a:ext>
            </a:extLst>
          </p:cNvPr>
          <p:cNvSpPr txBox="1">
            <a:spLocks noChangeArrowheads="1"/>
          </p:cNvSpPr>
          <p:nvPr/>
        </p:nvSpPr>
        <p:spPr bwMode="auto">
          <a:xfrm>
            <a:off x="533400" y="5334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50000"/>
              </a:spcBef>
            </a:pP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en-US" altLang="zh-CN" sz="2400" b="1">
                <a:solidFill>
                  <a:schemeClr val="accent2"/>
                </a:solidFill>
                <a:latin typeface="Times New Roman" panose="02020603050405020304" pitchFamily="18" charset="0"/>
                <a:ea typeface="宋体" panose="02010600030101010101" pitchFamily="2" charset="-122"/>
              </a:rPr>
              <a:t>2</a:t>
            </a:r>
            <a:r>
              <a:rPr kumimoji="1" lang="zh-CN" altLang="en-US" sz="2400" b="1">
                <a:solidFill>
                  <a:schemeClr val="accent2"/>
                </a:solidFill>
                <a:latin typeface="Times New Roman" panose="02020603050405020304" pitchFamily="18" charset="0"/>
                <a:ea typeface="宋体" panose="02010600030101010101" pitchFamily="2" charset="-122"/>
              </a:rPr>
              <a:t>） 第二类定位基</a:t>
            </a:r>
            <a:r>
              <a:rPr kumimoji="1" lang="zh-CN" altLang="en-US" sz="2400" b="1">
                <a:latin typeface="Times New Roman" panose="02020603050405020304" pitchFamily="18" charset="0"/>
                <a:ea typeface="宋体" panose="02010600030101010101" pitchFamily="2" charset="-122"/>
              </a:rPr>
              <a:t>（即间位定位基）</a:t>
            </a:r>
            <a:endParaRPr kumimoji="1" lang="zh-CN" altLang="en-US" sz="2400">
              <a:latin typeface="Times New Roman" panose="02020603050405020304" pitchFamily="18" charset="0"/>
              <a:ea typeface="宋体" panose="02010600030101010101" pitchFamily="2" charset="-122"/>
            </a:endParaRPr>
          </a:p>
        </p:txBody>
      </p:sp>
      <p:sp>
        <p:nvSpPr>
          <p:cNvPr id="175108" name="Text Box 4">
            <a:extLst>
              <a:ext uri="{FF2B5EF4-FFF2-40B4-BE49-F238E27FC236}">
                <a16:creationId xmlns:a16="http://schemas.microsoft.com/office/drawing/2014/main" id="{9F0485B8-C51D-40BB-9BD7-7B5860137748}"/>
              </a:ext>
            </a:extLst>
          </p:cNvPr>
          <p:cNvSpPr txBox="1">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    </a:t>
            </a:r>
            <a:r>
              <a:rPr kumimoji="1" lang="zh-CN" altLang="en-US" sz="2400" b="1">
                <a:latin typeface="宋体" panose="02010600030101010101" pitchFamily="2" charset="-122"/>
                <a:ea typeface="宋体" panose="02010600030101010101" pitchFamily="2" charset="-122"/>
              </a:rPr>
              <a:t>这类定位基</a:t>
            </a:r>
            <a:r>
              <a:rPr kumimoji="1" lang="zh-CN" altLang="en-US" sz="2400" b="1">
                <a:solidFill>
                  <a:srgbClr val="008000"/>
                </a:solidFill>
                <a:latin typeface="宋体" panose="02010600030101010101" pitchFamily="2" charset="-122"/>
                <a:ea typeface="宋体" panose="02010600030101010101" pitchFamily="2" charset="-122"/>
              </a:rPr>
              <a:t>使苯环钝化。</a:t>
            </a:r>
            <a:r>
              <a:rPr kumimoji="1" lang="zh-CN" altLang="en-US" sz="2400" b="1">
                <a:latin typeface="宋体" panose="02010600030101010101" pitchFamily="2" charset="-122"/>
                <a:ea typeface="宋体" panose="02010600030101010101" pitchFamily="2" charset="-122"/>
              </a:rPr>
              <a:t>其特点是：</a:t>
            </a:r>
            <a:endParaRPr kumimoji="1" lang="zh-CN" altLang="en-US" sz="2400">
              <a:latin typeface="Times New Roman" panose="02020603050405020304" pitchFamily="18" charset="0"/>
              <a:ea typeface="宋体" panose="02010600030101010101" pitchFamily="2" charset="-122"/>
            </a:endParaRPr>
          </a:p>
        </p:txBody>
      </p:sp>
      <p:sp>
        <p:nvSpPr>
          <p:cNvPr id="175109" name="Text Box 5">
            <a:extLst>
              <a:ext uri="{FF2B5EF4-FFF2-40B4-BE49-F238E27FC236}">
                <a16:creationId xmlns:a16="http://schemas.microsoft.com/office/drawing/2014/main" id="{92FE7D15-CA18-44CF-A803-CBECE82ABAAE}"/>
              </a:ext>
            </a:extLst>
          </p:cNvPr>
          <p:cNvSpPr txBox="1">
            <a:spLocks noChangeArrowheads="1"/>
          </p:cNvSpPr>
          <p:nvPr/>
        </p:nvSpPr>
        <p:spPr bwMode="auto">
          <a:xfrm>
            <a:off x="-36513" y="4627563"/>
            <a:ext cx="91440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 </a:t>
            </a:r>
            <a:r>
              <a:rPr kumimoji="1" lang="zh-CN" altLang="en-US" sz="2400" b="1">
                <a:latin typeface="Times New Roman" panose="02020603050405020304" pitchFamily="18" charset="0"/>
                <a:ea typeface="宋体" panose="02010600030101010101" pitchFamily="2" charset="-122"/>
              </a:rPr>
              <a:t>带正电荷的正离子。如： </a:t>
            </a:r>
            <a:r>
              <a:rPr kumimoji="1" lang="en-US" altLang="zh-CN" sz="2400" b="1">
                <a:latin typeface="Times New Roman" panose="02020603050405020304" pitchFamily="18" charset="0"/>
                <a:ea typeface="宋体" panose="02010600030101010101" pitchFamily="2" charset="-122"/>
              </a:rPr>
              <a:t>―N</a:t>
            </a:r>
            <a:r>
              <a:rPr kumimoji="1" lang="en-US" altLang="zh-CN" sz="2400" b="1" baseline="30000">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(CH</a:t>
            </a:r>
            <a:r>
              <a:rPr kumimoji="1" lang="en-US" altLang="zh-CN" sz="2400" b="1" baseline="-30000">
                <a:latin typeface="Times New Roman" panose="02020603050405020304" pitchFamily="18" charset="0"/>
                <a:ea typeface="宋体" panose="02010600030101010101" pitchFamily="2" charset="-122"/>
              </a:rPr>
              <a:t>3</a:t>
            </a:r>
            <a:r>
              <a:rPr kumimoji="1" lang="en-US" altLang="zh-CN" sz="2400" b="1">
                <a:latin typeface="Times New Roman" panose="02020603050405020304" pitchFamily="18" charset="0"/>
                <a:ea typeface="宋体" panose="02010600030101010101" pitchFamily="2" charset="-122"/>
              </a:rPr>
              <a:t>)</a:t>
            </a:r>
            <a:r>
              <a:rPr kumimoji="1" lang="en-US" altLang="zh-CN" sz="2400" b="1" baseline="-30000">
                <a:latin typeface="Times New Roman" panose="02020603050405020304" pitchFamily="18" charset="0"/>
                <a:ea typeface="宋体" panose="02010600030101010101" pitchFamily="2" charset="-122"/>
              </a:rPr>
              <a:t>3</a:t>
            </a:r>
            <a:r>
              <a:rPr kumimoji="1" lang="en-US" altLang="zh-CN"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rPr>
              <a:t>―</a:t>
            </a:r>
            <a:r>
              <a:rPr kumimoji="1" lang="en-US" altLang="zh-CN" sz="2400" b="1" baseline="30000">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NH</a:t>
            </a:r>
            <a:r>
              <a:rPr kumimoji="1" lang="en-US" altLang="zh-CN" sz="2400" b="1" baseline="-30000">
                <a:latin typeface="Times New Roman" panose="02020603050405020304" pitchFamily="18" charset="0"/>
                <a:ea typeface="宋体" panose="02010600030101010101" pitchFamily="2" charset="-122"/>
              </a:rPr>
              <a:t>3</a:t>
            </a:r>
            <a:r>
              <a:rPr kumimoji="1" lang="en-US" altLang="zh-CN"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a:t>
            </a:r>
          </a:p>
        </p:txBody>
      </p:sp>
      <p:sp>
        <p:nvSpPr>
          <p:cNvPr id="175110" name="Text Box 6">
            <a:extLst>
              <a:ext uri="{FF2B5EF4-FFF2-40B4-BE49-F238E27FC236}">
                <a16:creationId xmlns:a16="http://schemas.microsoft.com/office/drawing/2014/main" id="{69146B48-503A-41E3-87FF-3897D6C29B3B}"/>
              </a:ext>
            </a:extLst>
          </p:cNvPr>
          <p:cNvSpPr txBox="1">
            <a:spLocks noChangeArrowheads="1"/>
          </p:cNvSpPr>
          <p:nvPr/>
        </p:nvSpPr>
        <p:spPr bwMode="auto">
          <a:xfrm>
            <a:off x="-36513" y="5270500"/>
            <a:ext cx="9144001"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solidFill>
                  <a:srgbClr val="0066FF"/>
                </a:solidFill>
                <a:latin typeface="宋体" panose="02010600030101010101" pitchFamily="2" charset="-122"/>
                <a:ea typeface="宋体" panose="02010600030101010101" pitchFamily="2" charset="-122"/>
              </a:rPr>
              <a:t>    </a:t>
            </a:r>
            <a:r>
              <a:rPr kumimoji="1" lang="en-US" altLang="zh-CN" sz="2400" b="1">
                <a:latin typeface="宋体" panose="02010600030101010101" pitchFamily="2" charset="-122"/>
                <a:ea typeface="宋体" panose="02010600030101010101" pitchFamily="2" charset="-122"/>
              </a:rPr>
              <a:t>b.</a:t>
            </a:r>
            <a:r>
              <a:rPr kumimoji="1" lang="zh-CN" altLang="en-US" sz="2400" b="1">
                <a:latin typeface="宋体" panose="02010600030101010101" pitchFamily="2" charset="-122"/>
                <a:ea typeface="宋体" panose="02010600030101010101" pitchFamily="2" charset="-122"/>
              </a:rPr>
              <a:t>与苯环直接相连的原子以重键与其它原子相连</a:t>
            </a:r>
            <a:r>
              <a:rPr kumimoji="1" lang="en-US" altLang="zh-CN" sz="2400" b="1">
                <a:latin typeface="宋体" panose="02010600030101010101" pitchFamily="2" charset="-122"/>
                <a:ea typeface="宋体" panose="02010600030101010101" pitchFamily="2" charset="-122"/>
              </a:rPr>
              <a:t>,</a:t>
            </a:r>
            <a:r>
              <a:rPr kumimoji="1" lang="zh-CN" altLang="en-US" sz="2400" b="1">
                <a:latin typeface="宋体" panose="02010600030101010101" pitchFamily="2" charset="-122"/>
                <a:ea typeface="宋体" panose="02010600030101010101" pitchFamily="2" charset="-122"/>
              </a:rPr>
              <a:t>且重键末端通常为电负性较强的原子。</a:t>
            </a:r>
          </a:p>
        </p:txBody>
      </p:sp>
      <p:sp>
        <p:nvSpPr>
          <p:cNvPr id="175112" name="Rectangle 8">
            <a:extLst>
              <a:ext uri="{FF2B5EF4-FFF2-40B4-BE49-F238E27FC236}">
                <a16:creationId xmlns:a16="http://schemas.microsoft.com/office/drawing/2014/main" id="{15C58C73-DD66-40F0-9247-3FBA99FA5EA6}"/>
              </a:ext>
            </a:extLst>
          </p:cNvPr>
          <p:cNvSpPr>
            <a:spLocks noChangeArrowheads="1"/>
          </p:cNvSpPr>
          <p:nvPr/>
        </p:nvSpPr>
        <p:spPr bwMode="auto">
          <a:xfrm>
            <a:off x="179388" y="1268413"/>
            <a:ext cx="86407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使新引入的取代基主要进入原基团的间位</a:t>
            </a:r>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且钝化苯环，使取代反应比苯难进行。</a:t>
            </a:r>
          </a:p>
        </p:txBody>
      </p:sp>
      <p:graphicFrame>
        <p:nvGraphicFramePr>
          <p:cNvPr id="175114" name="Object 10">
            <a:extLst>
              <a:ext uri="{FF2B5EF4-FFF2-40B4-BE49-F238E27FC236}">
                <a16:creationId xmlns:a16="http://schemas.microsoft.com/office/drawing/2014/main" id="{30913E64-36D7-4A05-9A55-2137ACE178E9}"/>
              </a:ext>
            </a:extLst>
          </p:cNvPr>
          <p:cNvGraphicFramePr>
            <a:graphicFrameLocks noChangeAspect="1"/>
          </p:cNvGraphicFramePr>
          <p:nvPr/>
        </p:nvGraphicFramePr>
        <p:xfrm>
          <a:off x="971550" y="2276475"/>
          <a:ext cx="7345363" cy="1260475"/>
        </p:xfrm>
        <a:graphic>
          <a:graphicData uri="http://schemas.openxmlformats.org/presentationml/2006/ole">
            <mc:AlternateContent xmlns:mc="http://schemas.openxmlformats.org/markup-compatibility/2006">
              <mc:Choice xmlns:v="urn:schemas-microsoft-com:vml" Requires="v">
                <p:oleObj spid="_x0000_s46091" name="CS ChemDraw Drawing" r:id="rId3" imgW="4848948" imgH="831935" progId="ChemDraw.Document.6.0">
                  <p:embed/>
                </p:oleObj>
              </mc:Choice>
              <mc:Fallback>
                <p:oleObj name="CS ChemDraw Drawing" r:id="rId3" imgW="4848948" imgH="831935" progId="ChemDraw.Document.6.0">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276475"/>
                        <a:ext cx="7345363"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9883946-FA22-47C7-AFFE-767F6CBD66F9}"/>
              </a:ext>
            </a:extLst>
          </p:cNvPr>
          <p:cNvSpPr>
            <a:spLocks noGrp="1"/>
          </p:cNvSpPr>
          <p:nvPr>
            <p:ph type="dt" sz="quarter" idx="10"/>
          </p:nvPr>
        </p:nvSpPr>
        <p:spPr/>
        <p:txBody>
          <a:bodyPr/>
          <a:lstStyle/>
          <a:p>
            <a:pPr>
              <a:defRPr/>
            </a:pPr>
            <a:fld id="{329BD977-6EA1-4257-81B6-2D749D7FA97E}"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0215C72A-14C3-409E-9520-48B2E7A1A7A8}"/>
              </a:ext>
            </a:extLst>
          </p:cNvPr>
          <p:cNvSpPr>
            <a:spLocks noGrp="1"/>
          </p:cNvSpPr>
          <p:nvPr>
            <p:ph type="sldNum" sz="quarter" idx="12"/>
          </p:nvPr>
        </p:nvSpPr>
        <p:spPr/>
        <p:txBody>
          <a:bodyPr/>
          <a:lstStyle/>
          <a:p>
            <a:pPr>
              <a:defRPr/>
            </a:pPr>
            <a:fld id="{B21B6210-6F5B-4CA7-B95A-F99927745003}" type="slidenum">
              <a:rPr lang="en-US" altLang="zh-CN"/>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06">
                                            <p:txEl>
                                              <p:pRg st="0" end="0"/>
                                            </p:txEl>
                                          </p:spTgt>
                                        </p:tgtEl>
                                        <p:attrNameLst>
                                          <p:attrName>style.visibility</p:attrName>
                                        </p:attrNameLst>
                                      </p:cBhvr>
                                      <p:to>
                                        <p:strVal val="visible"/>
                                      </p:to>
                                    </p:set>
                                    <p:animEffect transition="in" filter="wipe(left)">
                                      <p:cBhvr>
                                        <p:cTn id="7" dur="500"/>
                                        <p:tgtEl>
                                          <p:spTgt spid="175106">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75112"/>
                                        </p:tgtEl>
                                        <p:attrNameLst>
                                          <p:attrName>style.visibility</p:attrName>
                                        </p:attrNameLst>
                                      </p:cBhvr>
                                      <p:to>
                                        <p:strVal val="visible"/>
                                      </p:to>
                                    </p:set>
                                    <p:animEffect transition="in" filter="slide(fromBottom)">
                                      <p:cBhvr>
                                        <p:cTn id="10" dur="500"/>
                                        <p:tgtEl>
                                          <p:spTgt spid="1751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nodeType="clickEffect">
                                  <p:stCondLst>
                                    <p:cond delay="0"/>
                                  </p:stCondLst>
                                  <p:childTnLst>
                                    <p:set>
                                      <p:cBhvr>
                                        <p:cTn id="14" dur="1" fill="hold">
                                          <p:stCondLst>
                                            <p:cond delay="0"/>
                                          </p:stCondLst>
                                        </p:cTn>
                                        <p:tgtEl>
                                          <p:spTgt spid="175114"/>
                                        </p:tgtEl>
                                        <p:attrNameLst>
                                          <p:attrName>style.visibility</p:attrName>
                                        </p:attrNameLst>
                                      </p:cBhvr>
                                      <p:to>
                                        <p:strVal val="visible"/>
                                      </p:to>
                                    </p:set>
                                    <p:animEffect transition="in" filter="strips(downLeft)">
                                      <p:cBhvr>
                                        <p:cTn id="15" dur="500"/>
                                        <p:tgtEl>
                                          <p:spTgt spid="1751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5108"/>
                                        </p:tgtEl>
                                        <p:attrNameLst>
                                          <p:attrName>style.visibility</p:attrName>
                                        </p:attrNameLst>
                                      </p:cBhvr>
                                      <p:to>
                                        <p:strVal val="visible"/>
                                      </p:to>
                                    </p:set>
                                    <p:animEffect transition="in" filter="slide(fromBottom)">
                                      <p:cBhvr>
                                        <p:cTn id="20" dur="500"/>
                                        <p:tgtEl>
                                          <p:spTgt spid="17510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75109"/>
                                        </p:tgtEl>
                                        <p:attrNameLst>
                                          <p:attrName>style.visibility</p:attrName>
                                        </p:attrNameLst>
                                      </p:cBhvr>
                                      <p:to>
                                        <p:strVal val="visible"/>
                                      </p:to>
                                    </p:set>
                                    <p:animEffect transition="in" filter="slide(fromBottom)">
                                      <p:cBhvr>
                                        <p:cTn id="23" dur="500"/>
                                        <p:tgtEl>
                                          <p:spTgt spid="175109"/>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75110"/>
                                        </p:tgtEl>
                                        <p:attrNameLst>
                                          <p:attrName>style.visibility</p:attrName>
                                        </p:attrNameLst>
                                      </p:cBhvr>
                                      <p:to>
                                        <p:strVal val="visible"/>
                                      </p:to>
                                    </p:set>
                                    <p:animEffect transition="in" filter="slide(fromBottom)">
                                      <p:cBhvr>
                                        <p:cTn id="26"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uild="p" autoUpdateAnimBg="0"/>
      <p:bldP spid="175108" grpId="0"/>
      <p:bldP spid="175109" grpId="0"/>
      <p:bldP spid="175110" grpId="0"/>
      <p:bldP spid="1751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1C14BD8F-D180-4FD2-9350-DAD3AE79FAE9}"/>
              </a:ext>
            </a:extLst>
          </p:cNvPr>
          <p:cNvGraphicFramePr>
            <a:graphicFrameLocks noChangeAspect="1"/>
          </p:cNvGraphicFramePr>
          <p:nvPr/>
        </p:nvGraphicFramePr>
        <p:xfrm>
          <a:off x="0" y="25400"/>
          <a:ext cx="9144000" cy="6858000"/>
        </p:xfrm>
        <a:graphic>
          <a:graphicData uri="http://schemas.openxmlformats.org/presentationml/2006/ole">
            <mc:AlternateContent xmlns:mc="http://schemas.openxmlformats.org/markup-compatibility/2006">
              <mc:Choice xmlns:v="urn:schemas-microsoft-com:vml" Requires="v">
                <p:oleObj spid="_x0000_s47110" r:id="rId3" imgW="8876190" imgH="6387302" progId="Photoshop.Image.7">
                  <p:embed/>
                </p:oleObj>
              </mc:Choice>
              <mc:Fallback>
                <p:oleObj r:id="rId3" imgW="8876190" imgH="6387302"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00"/>
                        <a:ext cx="9144000" cy="6858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BAECCA6-D27F-4954-9356-4A2E6FDAAE29}"/>
              </a:ext>
            </a:extLst>
          </p:cNvPr>
          <p:cNvSpPr>
            <a:spLocks noGrp="1"/>
          </p:cNvSpPr>
          <p:nvPr>
            <p:ph type="dt" sz="quarter" idx="10"/>
          </p:nvPr>
        </p:nvSpPr>
        <p:spPr/>
        <p:txBody>
          <a:bodyPr/>
          <a:lstStyle/>
          <a:p>
            <a:pPr>
              <a:defRPr/>
            </a:pPr>
            <a:fld id="{F21F7D40-5B2F-419D-8279-2828ECD2D3C0}"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7616D911-4FDA-48A5-93E6-4A1FAFF1F9AB}"/>
              </a:ext>
            </a:extLst>
          </p:cNvPr>
          <p:cNvSpPr>
            <a:spLocks noGrp="1"/>
          </p:cNvSpPr>
          <p:nvPr>
            <p:ph type="sldNum" sz="quarter" idx="12"/>
          </p:nvPr>
        </p:nvSpPr>
        <p:spPr/>
        <p:txBody>
          <a:bodyPr/>
          <a:lstStyle/>
          <a:p>
            <a:pPr>
              <a:defRPr/>
            </a:pPr>
            <a:fld id="{93E21686-40FA-4482-B11A-ADDD87B50E14}" type="slidenum">
              <a:rPr lang="en-US" altLang="zh-CN" smtClean="0"/>
              <a:pPr>
                <a:defRPr/>
              </a:pPr>
              <a:t>44</a:t>
            </a:fld>
            <a:endParaRPr lang="en-US" altLang="zh-CN"/>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9FC52B5E-0753-4DDE-AF27-98846A5475AF}"/>
              </a:ext>
            </a:extLst>
          </p:cNvPr>
          <p:cNvSpPr>
            <a:spLocks noGrp="1" noRot="1" noChangeArrowheads="1"/>
          </p:cNvSpPr>
          <p:nvPr>
            <p:ph type="title"/>
          </p:nvPr>
        </p:nvSpPr>
        <p:spPr>
          <a:xfrm>
            <a:off x="327025" y="238125"/>
            <a:ext cx="6062663" cy="641350"/>
          </a:xfrm>
        </p:spPr>
        <p:txBody>
          <a:bodyPr/>
          <a:lstStyle/>
          <a:p>
            <a:pPr eaLnBrk="1" hangingPunct="1"/>
            <a:r>
              <a:rPr kumimoji="1" lang="en-US" altLang="zh-CN" sz="2800" b="1"/>
              <a:t>2</a:t>
            </a:r>
            <a:r>
              <a:rPr kumimoji="1" lang="zh-CN" altLang="en-US" sz="2800" b="1"/>
              <a:t>、定位规律的理论解释</a:t>
            </a:r>
          </a:p>
        </p:txBody>
      </p:sp>
      <p:sp>
        <p:nvSpPr>
          <p:cNvPr id="282627" name="Rectangle 3">
            <a:extLst>
              <a:ext uri="{FF2B5EF4-FFF2-40B4-BE49-F238E27FC236}">
                <a16:creationId xmlns:a16="http://schemas.microsoft.com/office/drawing/2014/main" id="{873C262F-5B61-489E-8D6B-6CEDCF174342}"/>
              </a:ext>
            </a:extLst>
          </p:cNvPr>
          <p:cNvSpPr>
            <a:spLocks noGrp="1" noRot="1" noChangeArrowheads="1"/>
          </p:cNvSpPr>
          <p:nvPr>
            <p:ph idx="1"/>
          </p:nvPr>
        </p:nvSpPr>
        <p:spPr>
          <a:xfrm>
            <a:off x="914400" y="4310063"/>
            <a:ext cx="6249988" cy="609600"/>
          </a:xfrm>
        </p:spPr>
        <p:txBody>
          <a:bodyPr rtlCol="0">
            <a:normAutofit/>
          </a:bodyPr>
          <a:lstStyle/>
          <a:p>
            <a:pPr algn="just" eaLnBrk="1" fontAlgn="auto" hangingPunct="1">
              <a:spcAft>
                <a:spcPts val="0"/>
              </a:spcAft>
              <a:buFont typeface="Wingdings" panose="05000000000000000000" pitchFamily="2" charset="2"/>
              <a:buNone/>
              <a:defRPr/>
            </a:pPr>
            <a:r>
              <a:rPr lang="en-US" altLang="zh-CN" sz="2400" b="1">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rPr>
              <a:t>A.</a:t>
            </a:r>
            <a:r>
              <a:rPr lang="en-US" altLang="zh-CN" sz="2400" b="1">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2400" b="1">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第一类定位基</a:t>
            </a:r>
            <a:r>
              <a:rPr lang="en-US" altLang="zh-CN" sz="2400" b="1">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b="1">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邻对位定位基</a:t>
            </a:r>
            <a:r>
              <a:rPr lang="en-US" altLang="zh-CN" b="1">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p>
          <a:p>
            <a:pPr eaLnBrk="1" fontAlgn="auto" hangingPunct="1">
              <a:spcAft>
                <a:spcPts val="0"/>
              </a:spcAft>
              <a:defRPr/>
            </a:pPr>
            <a:endParaRPr lang="en-US" altLang="zh-CN" b="1">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graphicFrame>
        <p:nvGraphicFramePr>
          <p:cNvPr id="282628" name="Object 4">
            <a:extLst>
              <a:ext uri="{FF2B5EF4-FFF2-40B4-BE49-F238E27FC236}">
                <a16:creationId xmlns:a16="http://schemas.microsoft.com/office/drawing/2014/main" id="{237385E6-3A53-475C-930B-F57F914256DA}"/>
              </a:ext>
            </a:extLst>
          </p:cNvPr>
          <p:cNvGraphicFramePr>
            <a:graphicFrameLocks noChangeAspect="1"/>
          </p:cNvGraphicFramePr>
          <p:nvPr/>
        </p:nvGraphicFramePr>
        <p:xfrm>
          <a:off x="1403350" y="5092700"/>
          <a:ext cx="5638800" cy="1431925"/>
        </p:xfrm>
        <a:graphic>
          <a:graphicData uri="http://schemas.openxmlformats.org/presentationml/2006/ole">
            <mc:AlternateContent xmlns:mc="http://schemas.openxmlformats.org/markup-compatibility/2006">
              <mc:Choice xmlns:v="urn:schemas-microsoft-com:vml" Requires="v">
                <p:oleObj spid="_x0000_s48139" name="Document" r:id="rId3" imgW="4162425" imgH="1057275" progId="ChemWindow.Document">
                  <p:embed/>
                </p:oleObj>
              </mc:Choice>
              <mc:Fallback>
                <p:oleObj name="Document" r:id="rId3" imgW="4162425" imgH="1057275"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5092700"/>
                        <a:ext cx="5638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A0EDF76C-A3BC-4F8D-9A5A-6FE14B350D50}"/>
              </a:ext>
            </a:extLst>
          </p:cNvPr>
          <p:cNvSpPr>
            <a:spLocks noGrp="1"/>
          </p:cNvSpPr>
          <p:nvPr>
            <p:ph type="dt" sz="quarter" idx="10"/>
          </p:nvPr>
        </p:nvSpPr>
        <p:spPr/>
        <p:txBody>
          <a:bodyPr/>
          <a:lstStyle/>
          <a:p>
            <a:pPr>
              <a:defRPr/>
            </a:pPr>
            <a:fld id="{0FF4420A-FC81-439B-8092-270E910ADAF2}"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BF316726-46E5-4487-BD63-40CCE89DC076}"/>
              </a:ext>
            </a:extLst>
          </p:cNvPr>
          <p:cNvSpPr>
            <a:spLocks noGrp="1"/>
          </p:cNvSpPr>
          <p:nvPr>
            <p:ph type="sldNum" sz="quarter" idx="12"/>
          </p:nvPr>
        </p:nvSpPr>
        <p:spPr/>
        <p:txBody>
          <a:bodyPr/>
          <a:lstStyle/>
          <a:p>
            <a:pPr>
              <a:defRPr/>
            </a:pPr>
            <a:fld id="{391EA9EB-207B-4B7E-98AA-B2F1B9B85777}" type="slidenum">
              <a:rPr lang="en-US" altLang="zh-CN"/>
              <a:pPr>
                <a:defRPr/>
              </a:pPr>
              <a:t>45</a:t>
            </a:fld>
            <a:endParaRPr lang="en-US" altLang="zh-CN"/>
          </a:p>
        </p:txBody>
      </p:sp>
      <p:sp>
        <p:nvSpPr>
          <p:cNvPr id="48135" name="矩形 3">
            <a:extLst>
              <a:ext uri="{FF2B5EF4-FFF2-40B4-BE49-F238E27FC236}">
                <a16:creationId xmlns:a16="http://schemas.microsoft.com/office/drawing/2014/main" id="{9BEEF803-48BE-4198-BB4C-FADF14CC1A89}"/>
              </a:ext>
            </a:extLst>
          </p:cNvPr>
          <p:cNvSpPr>
            <a:spLocks noChangeArrowheads="1"/>
          </p:cNvSpPr>
          <p:nvPr/>
        </p:nvSpPr>
        <p:spPr bwMode="auto">
          <a:xfrm>
            <a:off x="149225" y="1341438"/>
            <a:ext cx="3278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b="1">
                <a:solidFill>
                  <a:srgbClr val="663300"/>
                </a:solidFill>
                <a:ea typeface="黑体" panose="02010609060101010101" pitchFamily="49" charset="-122"/>
              </a:rPr>
              <a:t>苯环上的电子分布情况</a:t>
            </a:r>
          </a:p>
        </p:txBody>
      </p:sp>
      <p:graphicFrame>
        <p:nvGraphicFramePr>
          <p:cNvPr id="48136" name="对象 7">
            <a:extLst>
              <a:ext uri="{FF2B5EF4-FFF2-40B4-BE49-F238E27FC236}">
                <a16:creationId xmlns:a16="http://schemas.microsoft.com/office/drawing/2014/main" id="{FA886A90-0121-441F-BD5E-CB35FB3EC568}"/>
              </a:ext>
            </a:extLst>
          </p:cNvPr>
          <p:cNvGraphicFramePr>
            <a:graphicFrameLocks noChangeAspect="1"/>
          </p:cNvGraphicFramePr>
          <p:nvPr/>
        </p:nvGraphicFramePr>
        <p:xfrm>
          <a:off x="152400" y="1952625"/>
          <a:ext cx="8839200" cy="2136775"/>
        </p:xfrm>
        <a:graphic>
          <a:graphicData uri="http://schemas.openxmlformats.org/presentationml/2006/ole">
            <mc:AlternateContent xmlns:mc="http://schemas.openxmlformats.org/markup-compatibility/2006">
              <mc:Choice xmlns:v="urn:schemas-microsoft-com:vml" Requires="v">
                <p:oleObj spid="_x0000_s48140" r:id="rId5" imgW="8774603" imgH="2120635" progId="Photoshop.Image.7">
                  <p:embed/>
                </p:oleObj>
              </mc:Choice>
              <mc:Fallback>
                <p:oleObj r:id="rId5" imgW="8774603" imgH="2120635" progId="Photoshop.Image.7">
                  <p:embed/>
                  <p:pic>
                    <p:nvPicPr>
                      <p:cNvPr id="0" name="对象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1952625"/>
                        <a:ext cx="88392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2626"/>
                                        </p:tgtEl>
                                        <p:attrNameLst>
                                          <p:attrName>style.visibility</p:attrName>
                                        </p:attrNameLst>
                                      </p:cBhvr>
                                      <p:to>
                                        <p:strVal val="visible"/>
                                      </p:to>
                                    </p:set>
                                    <p:anim calcmode="lin" valueType="num">
                                      <p:cBhvr additive="base">
                                        <p:cTn id="7" dur="500" fill="hold"/>
                                        <p:tgtEl>
                                          <p:spTgt spid="282626"/>
                                        </p:tgtEl>
                                        <p:attrNameLst>
                                          <p:attrName>ppt_x</p:attrName>
                                        </p:attrNameLst>
                                      </p:cBhvr>
                                      <p:tavLst>
                                        <p:tav tm="0">
                                          <p:val>
                                            <p:strVal val="0-#ppt_w/2"/>
                                          </p:val>
                                        </p:tav>
                                        <p:tav tm="100000">
                                          <p:val>
                                            <p:strVal val="#ppt_x"/>
                                          </p:val>
                                        </p:tav>
                                      </p:tavLst>
                                    </p:anim>
                                    <p:anim calcmode="lin" valueType="num">
                                      <p:cBhvr additive="base">
                                        <p:cTn id="8" dur="500" fill="hold"/>
                                        <p:tgtEl>
                                          <p:spTgt spid="2826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82627">
                                            <p:txEl>
                                              <p:pRg st="0" end="0"/>
                                            </p:txEl>
                                          </p:spTgt>
                                        </p:tgtEl>
                                        <p:attrNameLst>
                                          <p:attrName>style.visibility</p:attrName>
                                        </p:attrNameLst>
                                      </p:cBhvr>
                                      <p:to>
                                        <p:strVal val="visible"/>
                                      </p:to>
                                    </p:set>
                                    <p:anim calcmode="lin" valueType="num">
                                      <p:cBhvr additive="base">
                                        <p:cTn id="13" dur="500" fill="hold"/>
                                        <p:tgtEl>
                                          <p:spTgt spid="282627">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82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37" fill="hold" nodeType="clickEffect">
                                  <p:stCondLst>
                                    <p:cond delay="0"/>
                                  </p:stCondLst>
                                  <p:childTnLst>
                                    <p:set>
                                      <p:cBhvr>
                                        <p:cTn id="18" dur="1" fill="hold">
                                          <p:stCondLst>
                                            <p:cond delay="0"/>
                                          </p:stCondLst>
                                        </p:cTn>
                                        <p:tgtEl>
                                          <p:spTgt spid="282628"/>
                                        </p:tgtEl>
                                        <p:attrNameLst>
                                          <p:attrName>style.visibility</p:attrName>
                                        </p:attrNameLst>
                                      </p:cBhvr>
                                      <p:to>
                                        <p:strVal val="visible"/>
                                      </p:to>
                                    </p:set>
                                    <p:animEffect transition="in" filter="barn(outVertical)">
                                      <p:cBhvr>
                                        <p:cTn id="19" dur="500"/>
                                        <p:tgtEl>
                                          <p:spTgt spid="282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autoUpdateAnimBg="0"/>
      <p:bldP spid="28262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5" name="Rectangle 3">
            <a:extLst>
              <a:ext uri="{FF2B5EF4-FFF2-40B4-BE49-F238E27FC236}">
                <a16:creationId xmlns:a16="http://schemas.microsoft.com/office/drawing/2014/main" id="{76E51A62-386F-4FCA-8924-0DEF12EF3E6D}"/>
              </a:ext>
            </a:extLst>
          </p:cNvPr>
          <p:cNvSpPr>
            <a:spLocks noGrp="1" noRot="1" noChangeArrowheads="1"/>
          </p:cNvSpPr>
          <p:nvPr>
            <p:ph idx="1"/>
          </p:nvPr>
        </p:nvSpPr>
        <p:spPr>
          <a:xfrm>
            <a:off x="7235825" y="1404938"/>
            <a:ext cx="1600200" cy="533400"/>
          </a:xfrm>
        </p:spPr>
        <p:txBody>
          <a:bodyPr rtlCol="0">
            <a:normAutofit lnSpcReduction="10000"/>
          </a:bodyPr>
          <a:lstStyle/>
          <a:p>
            <a:pPr eaLnBrk="1" fontAlgn="auto" hangingPunct="1">
              <a:spcAft>
                <a:spcPts val="0"/>
              </a:spcAft>
              <a:buFont typeface="Wingdings" panose="05000000000000000000" pitchFamily="2" charset="2"/>
              <a:buNone/>
              <a:defRPr/>
            </a:pPr>
            <a:r>
              <a:rPr lang="en-US" altLang="zh-CN" sz="3600" b="1">
                <a:solidFill>
                  <a:srgbClr val="FF3300"/>
                </a:solidFill>
                <a:effectLst>
                  <a:outerShdw blurRad="38100" dist="38100" dir="2700000" algn="tl">
                    <a:srgbClr val="C0C0C0"/>
                  </a:outerShdw>
                </a:effectLst>
                <a:latin typeface="Times New Roman" panose="02020603050405020304" pitchFamily="18" charset="0"/>
              </a:rPr>
              <a:t>-I</a:t>
            </a:r>
            <a:r>
              <a:rPr lang="en-US" altLang="zh-CN" sz="3600" b="1">
                <a:solidFill>
                  <a:srgbClr val="3333FF"/>
                </a:solidFill>
                <a:effectLst>
                  <a:outerShdw blurRad="38100" dist="38100" dir="2700000" algn="tl">
                    <a:srgbClr val="C0C0C0"/>
                  </a:outerShdw>
                </a:effectLst>
                <a:latin typeface="Times New Roman" panose="02020603050405020304" pitchFamily="18" charset="0"/>
              </a:rPr>
              <a:t>&gt;</a:t>
            </a:r>
            <a:r>
              <a:rPr lang="en-US" altLang="zh-CN" sz="3600" b="1">
                <a:solidFill>
                  <a:srgbClr val="FF3300"/>
                </a:solidFill>
                <a:effectLst>
                  <a:outerShdw blurRad="38100" dist="38100" dir="2700000" algn="tl">
                    <a:srgbClr val="C0C0C0"/>
                  </a:outerShdw>
                </a:effectLst>
                <a:latin typeface="Times New Roman" panose="02020603050405020304" pitchFamily="18" charset="0"/>
              </a:rPr>
              <a:t>+C</a:t>
            </a:r>
          </a:p>
        </p:txBody>
      </p:sp>
      <p:graphicFrame>
        <p:nvGraphicFramePr>
          <p:cNvPr id="284676" name="Object 4">
            <a:extLst>
              <a:ext uri="{FF2B5EF4-FFF2-40B4-BE49-F238E27FC236}">
                <a16:creationId xmlns:a16="http://schemas.microsoft.com/office/drawing/2014/main" id="{5A25E9F3-2A86-42D6-932B-6F1751FA9A0F}"/>
              </a:ext>
            </a:extLst>
          </p:cNvPr>
          <p:cNvGraphicFramePr>
            <a:graphicFrameLocks noChangeAspect="1"/>
          </p:cNvGraphicFramePr>
          <p:nvPr/>
        </p:nvGraphicFramePr>
        <p:xfrm>
          <a:off x="1763713" y="1116013"/>
          <a:ext cx="5184775" cy="1304925"/>
        </p:xfrm>
        <a:graphic>
          <a:graphicData uri="http://schemas.openxmlformats.org/presentationml/2006/ole">
            <mc:AlternateContent xmlns:mc="http://schemas.openxmlformats.org/markup-compatibility/2006">
              <mc:Choice xmlns:v="urn:schemas-microsoft-com:vml" Requires="v">
                <p:oleObj spid="_x0000_s49162" name="Document" r:id="rId3" imgW="4162425" imgH="1047750" progId="ChemWindow.Document">
                  <p:embed/>
                </p:oleObj>
              </mc:Choice>
              <mc:Fallback>
                <p:oleObj name="Document" r:id="rId3" imgW="4162425" imgH="1047750" progId="ChemWindow.Document">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116013"/>
                        <a:ext cx="51847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8612AF1-7DB1-47BE-A52F-5833CDE548FC}"/>
              </a:ext>
            </a:extLst>
          </p:cNvPr>
          <p:cNvSpPr>
            <a:spLocks noGrp="1"/>
          </p:cNvSpPr>
          <p:nvPr>
            <p:ph type="dt" sz="quarter" idx="10"/>
          </p:nvPr>
        </p:nvSpPr>
        <p:spPr/>
        <p:txBody>
          <a:bodyPr/>
          <a:lstStyle/>
          <a:p>
            <a:pPr>
              <a:defRPr/>
            </a:pPr>
            <a:fld id="{90F5DD7F-940D-4D66-A0FE-2CAB1B508734}"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F58C07E5-9DCB-4F1C-95DE-9F0AECA1A0D6}"/>
              </a:ext>
            </a:extLst>
          </p:cNvPr>
          <p:cNvSpPr>
            <a:spLocks noGrp="1"/>
          </p:cNvSpPr>
          <p:nvPr>
            <p:ph type="sldNum" sz="quarter" idx="12"/>
          </p:nvPr>
        </p:nvSpPr>
        <p:spPr/>
        <p:txBody>
          <a:bodyPr/>
          <a:lstStyle/>
          <a:p>
            <a:pPr>
              <a:defRPr/>
            </a:pPr>
            <a:fld id="{177B45BC-790C-46FC-9456-F9EFA49AFB5B}" type="slidenum">
              <a:rPr lang="en-US" altLang="zh-CN"/>
              <a:pPr>
                <a:defRPr/>
              </a:pPr>
              <a:t>46</a:t>
            </a:fld>
            <a:endParaRPr lang="en-US" altLang="zh-CN"/>
          </a:p>
        </p:txBody>
      </p:sp>
      <p:sp>
        <p:nvSpPr>
          <p:cNvPr id="15" name="Rectangle 2">
            <a:extLst>
              <a:ext uri="{FF2B5EF4-FFF2-40B4-BE49-F238E27FC236}">
                <a16:creationId xmlns:a16="http://schemas.microsoft.com/office/drawing/2014/main" id="{8168799D-7D11-4771-BD76-ABD0B38F009B}"/>
              </a:ext>
            </a:extLst>
          </p:cNvPr>
          <p:cNvSpPr>
            <a:spLocks noGrp="1" noRot="1" noChangeArrowheads="1"/>
          </p:cNvSpPr>
          <p:nvPr>
            <p:ph type="title"/>
          </p:nvPr>
        </p:nvSpPr>
        <p:spPr>
          <a:xfrm>
            <a:off x="755650" y="3646488"/>
            <a:ext cx="7604125" cy="461962"/>
          </a:xfrm>
        </p:spPr>
        <p:txBody>
          <a:bodyPr rtlCol="0">
            <a:normAutofit fontScale="90000"/>
          </a:bodyPr>
          <a:lstStyle/>
          <a:p>
            <a:pPr eaLnBrk="1" fontAlgn="auto" hangingPunct="1">
              <a:spcAft>
                <a:spcPts val="0"/>
              </a:spcAft>
              <a:defRPr/>
            </a:pPr>
            <a:r>
              <a:rPr lang="en-US" altLang="zh-CN" sz="3200" b="1" dirty="0">
                <a:solidFill>
                  <a:srgbClr val="FF3300"/>
                </a:solidFill>
                <a:effectLst>
                  <a:outerShdw blurRad="38100" dist="38100" dir="2700000" algn="tl">
                    <a:srgbClr val="C0C0C0"/>
                  </a:outerShdw>
                </a:effectLst>
                <a:latin typeface="Times New Roman" panose="02020603050405020304" pitchFamily="18" charset="0"/>
                <a:ea typeface="隶书" panose="02010509060101010101" pitchFamily="49" charset="-122"/>
              </a:rPr>
              <a:t>B.</a:t>
            </a:r>
            <a:r>
              <a:rPr lang="en-US" altLang="zh-CN" sz="3200" b="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zh-CN" altLang="en-US" sz="3200" b="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第二类定位基</a:t>
            </a:r>
            <a:r>
              <a:rPr lang="en-US" altLang="zh-CN" sz="3200" b="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3200" b="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间位定位基</a:t>
            </a:r>
            <a:r>
              <a:rPr lang="en-US" altLang="zh-CN" sz="3200" b="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lang="en-US" altLang="zh-CN" sz="3200"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graphicFrame>
        <p:nvGraphicFramePr>
          <p:cNvPr id="16" name="Object 4">
            <a:extLst>
              <a:ext uri="{FF2B5EF4-FFF2-40B4-BE49-F238E27FC236}">
                <a16:creationId xmlns:a16="http://schemas.microsoft.com/office/drawing/2014/main" id="{9EC18CB9-3DA7-465A-8A7D-E41F753B5724}"/>
              </a:ext>
            </a:extLst>
          </p:cNvPr>
          <p:cNvGraphicFramePr>
            <a:graphicFrameLocks noChangeAspect="1"/>
          </p:cNvGraphicFramePr>
          <p:nvPr/>
        </p:nvGraphicFramePr>
        <p:xfrm>
          <a:off x="1547813" y="4222750"/>
          <a:ext cx="5715000" cy="1438275"/>
        </p:xfrm>
        <a:graphic>
          <a:graphicData uri="http://schemas.openxmlformats.org/presentationml/2006/ole">
            <mc:AlternateContent xmlns:mc="http://schemas.openxmlformats.org/markup-compatibility/2006">
              <mc:Choice xmlns:v="urn:schemas-microsoft-com:vml" Requires="v">
                <p:oleObj spid="_x0000_s49163" name="Document" r:id="rId5" imgW="4162425" imgH="1047750" progId="ChemWindow.Document">
                  <p:embed/>
                </p:oleObj>
              </mc:Choice>
              <mc:Fallback>
                <p:oleObj name="Document" r:id="rId5" imgW="4162425" imgH="1047750" progId="ChemWindow.Document">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222750"/>
                        <a:ext cx="57150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84676"/>
                                        </p:tgtEl>
                                        <p:attrNameLst>
                                          <p:attrName>style.visibility</p:attrName>
                                        </p:attrNameLst>
                                      </p:cBhvr>
                                      <p:to>
                                        <p:strVal val="visible"/>
                                      </p:to>
                                    </p:set>
                                    <p:anim calcmode="lin" valueType="num">
                                      <p:cBhvr>
                                        <p:cTn id="7" dur="500" fill="hold"/>
                                        <p:tgtEl>
                                          <p:spTgt spid="284676"/>
                                        </p:tgtEl>
                                        <p:attrNameLst>
                                          <p:attrName>ppt_x</p:attrName>
                                        </p:attrNameLst>
                                      </p:cBhvr>
                                      <p:tavLst>
                                        <p:tav tm="0">
                                          <p:val>
                                            <p:strVal val="#ppt_x"/>
                                          </p:val>
                                        </p:tav>
                                        <p:tav tm="100000">
                                          <p:val>
                                            <p:strVal val="#ppt_x"/>
                                          </p:val>
                                        </p:tav>
                                      </p:tavLst>
                                    </p:anim>
                                    <p:anim calcmode="lin" valueType="num">
                                      <p:cBhvr>
                                        <p:cTn id="8" dur="500" fill="hold"/>
                                        <p:tgtEl>
                                          <p:spTgt spid="284676"/>
                                        </p:tgtEl>
                                        <p:attrNameLst>
                                          <p:attrName>ppt_y</p:attrName>
                                        </p:attrNameLst>
                                      </p:cBhvr>
                                      <p:tavLst>
                                        <p:tav tm="0">
                                          <p:val>
                                            <p:strVal val="#ppt_y-#ppt_h/2"/>
                                          </p:val>
                                        </p:tav>
                                        <p:tav tm="100000">
                                          <p:val>
                                            <p:strVal val="#ppt_y"/>
                                          </p:val>
                                        </p:tav>
                                      </p:tavLst>
                                    </p:anim>
                                    <p:anim calcmode="lin" valueType="num">
                                      <p:cBhvr>
                                        <p:cTn id="9" dur="500" fill="hold"/>
                                        <p:tgtEl>
                                          <p:spTgt spid="284676"/>
                                        </p:tgtEl>
                                        <p:attrNameLst>
                                          <p:attrName>ppt_w</p:attrName>
                                        </p:attrNameLst>
                                      </p:cBhvr>
                                      <p:tavLst>
                                        <p:tav tm="0">
                                          <p:val>
                                            <p:strVal val="#ppt_w"/>
                                          </p:val>
                                        </p:tav>
                                        <p:tav tm="100000">
                                          <p:val>
                                            <p:strVal val="#ppt_w"/>
                                          </p:val>
                                        </p:tav>
                                      </p:tavLst>
                                    </p:anim>
                                    <p:anim calcmode="lin" valueType="num">
                                      <p:cBhvr>
                                        <p:cTn id="10" dur="500" fill="hold"/>
                                        <p:tgtEl>
                                          <p:spTgt spid="284676"/>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284675">
                                            <p:txEl>
                                              <p:pRg st="0" end="0"/>
                                            </p:txEl>
                                          </p:spTgt>
                                        </p:tgtEl>
                                        <p:attrNameLst>
                                          <p:attrName>style.visibility</p:attrName>
                                        </p:attrNameLst>
                                      </p:cBhvr>
                                      <p:to>
                                        <p:strVal val="visible"/>
                                      </p:to>
                                    </p:set>
                                    <p:anim calcmode="lin" valueType="num">
                                      <p:cBhvr>
                                        <p:cTn id="15" dur="1000" fill="hold"/>
                                        <p:tgtEl>
                                          <p:spTgt spid="28467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28467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28467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8467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42"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out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autoUpdateAnimBg="0"/>
      <p:bldP spid="15"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a:extLst>
              <a:ext uri="{FF2B5EF4-FFF2-40B4-BE49-F238E27FC236}">
                <a16:creationId xmlns:a16="http://schemas.microsoft.com/office/drawing/2014/main" id="{26CF2781-005E-4726-8D58-920D3E546B7D}"/>
              </a:ext>
            </a:extLst>
          </p:cNvPr>
          <p:cNvSpPr txBox="1">
            <a:spLocks noChangeArrowheads="1"/>
          </p:cNvSpPr>
          <p:nvPr/>
        </p:nvSpPr>
        <p:spPr bwMode="auto">
          <a:xfrm>
            <a:off x="0" y="28575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3</a:t>
            </a:r>
            <a:r>
              <a:rPr kumimoji="1" lang="zh-CN" altLang="en-US" sz="2800" b="1">
                <a:latin typeface="Times New Roman" panose="02020603050405020304" pitchFamily="18" charset="0"/>
                <a:ea typeface="宋体" panose="02010600030101010101" pitchFamily="2" charset="-122"/>
              </a:rPr>
              <a:t>、影响定位效应的空间因素</a:t>
            </a:r>
          </a:p>
        </p:txBody>
      </p:sp>
      <p:sp>
        <p:nvSpPr>
          <p:cNvPr id="181251" name="Text Box 3">
            <a:extLst>
              <a:ext uri="{FF2B5EF4-FFF2-40B4-BE49-F238E27FC236}">
                <a16:creationId xmlns:a16="http://schemas.microsoft.com/office/drawing/2014/main" id="{C9B32456-9914-4600-8326-31807FBF3AE9}"/>
              </a:ext>
            </a:extLst>
          </p:cNvPr>
          <p:cNvSpPr txBox="1">
            <a:spLocks noChangeArrowheads="1"/>
          </p:cNvSpPr>
          <p:nvPr/>
        </p:nvSpPr>
        <p:spPr bwMode="auto">
          <a:xfrm>
            <a:off x="0" y="89535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 芳环上原有基团的空间效应</a:t>
            </a:r>
          </a:p>
        </p:txBody>
      </p:sp>
      <p:sp>
        <p:nvSpPr>
          <p:cNvPr id="181252" name="Text Box 4">
            <a:extLst>
              <a:ext uri="{FF2B5EF4-FFF2-40B4-BE49-F238E27FC236}">
                <a16:creationId xmlns:a16="http://schemas.microsoft.com/office/drawing/2014/main" id="{865C0BB0-E7FF-45E9-BB43-0253A1A291F9}"/>
              </a:ext>
            </a:extLst>
          </p:cNvPr>
          <p:cNvSpPr txBox="1">
            <a:spLocks noChangeArrowheads="1"/>
          </p:cNvSpPr>
          <p:nvPr/>
        </p:nvSpPr>
        <p:spPr bwMode="auto">
          <a:xfrm>
            <a:off x="-468313" y="4797425"/>
            <a:ext cx="914400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 </a:t>
            </a:r>
            <a:r>
              <a:rPr kumimoji="1" lang="zh-CN" altLang="en-US" sz="2800" b="1">
                <a:solidFill>
                  <a:srgbClr val="FF0066"/>
                </a:solidFill>
                <a:latin typeface="Times New Roman" panose="02020603050405020304" pitchFamily="18" charset="0"/>
                <a:ea typeface="宋体" panose="02010600030101010101" pitchFamily="2" charset="-122"/>
              </a:rPr>
              <a:t>结论：</a:t>
            </a:r>
            <a:r>
              <a:rPr kumimoji="1" lang="zh-CN" altLang="en-US" sz="2800" b="1">
                <a:latin typeface="Times New Roman" panose="02020603050405020304" pitchFamily="18" charset="0"/>
                <a:ea typeface="宋体" panose="02010600030101010101" pitchFamily="2" charset="-122"/>
              </a:rPr>
              <a:t>芳环上原有基团的体积增大，对位产物增多。</a:t>
            </a:r>
          </a:p>
        </p:txBody>
      </p:sp>
      <p:graphicFrame>
        <p:nvGraphicFramePr>
          <p:cNvPr id="181254" name="Object 6">
            <a:extLst>
              <a:ext uri="{FF2B5EF4-FFF2-40B4-BE49-F238E27FC236}">
                <a16:creationId xmlns:a16="http://schemas.microsoft.com/office/drawing/2014/main" id="{63B7857F-9D01-4B59-9F9A-88E10845AC19}"/>
              </a:ext>
            </a:extLst>
          </p:cNvPr>
          <p:cNvGraphicFramePr>
            <a:graphicFrameLocks noChangeAspect="1"/>
          </p:cNvGraphicFramePr>
          <p:nvPr/>
        </p:nvGraphicFramePr>
        <p:xfrm>
          <a:off x="1187450" y="2781300"/>
          <a:ext cx="1981200" cy="1519238"/>
        </p:xfrm>
        <a:graphic>
          <a:graphicData uri="http://schemas.openxmlformats.org/presentationml/2006/ole">
            <mc:AlternateContent xmlns:mc="http://schemas.openxmlformats.org/markup-compatibility/2006">
              <mc:Choice xmlns:v="urn:schemas-microsoft-com:vml" Requires="v">
                <p:oleObj spid="_x0000_s50193" name="CS ChemDraw Drawing" r:id="rId3" imgW="1186180" imgH="909320" progId="ChemDraw.Document.5.0">
                  <p:embed/>
                </p:oleObj>
              </mc:Choice>
              <mc:Fallback>
                <p:oleObj name="CS ChemDraw Drawing" r:id="rId3" imgW="1186180" imgH="909320" progId="ChemDraw.Document.5.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81300"/>
                        <a:ext cx="1981200" cy="151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5" name="Object 7">
            <a:extLst>
              <a:ext uri="{FF2B5EF4-FFF2-40B4-BE49-F238E27FC236}">
                <a16:creationId xmlns:a16="http://schemas.microsoft.com/office/drawing/2014/main" id="{DBBED001-E58B-4BAA-B649-B59D82ED86EC}"/>
              </a:ext>
            </a:extLst>
          </p:cNvPr>
          <p:cNvGraphicFramePr>
            <a:graphicFrameLocks noChangeAspect="1"/>
          </p:cNvGraphicFramePr>
          <p:nvPr/>
        </p:nvGraphicFramePr>
        <p:xfrm>
          <a:off x="3200400" y="2743200"/>
          <a:ext cx="558800" cy="1681163"/>
        </p:xfrm>
        <a:graphic>
          <a:graphicData uri="http://schemas.openxmlformats.org/presentationml/2006/ole">
            <mc:AlternateContent xmlns:mc="http://schemas.openxmlformats.org/markup-compatibility/2006">
              <mc:Choice xmlns:v="urn:schemas-microsoft-com:vml" Requires="v">
                <p:oleObj spid="_x0000_s50194" name="CS ChemDraw Drawing" r:id="rId5" imgW="358140" imgH="1076960" progId="ChemDraw.Document.5.0">
                  <p:embed/>
                </p:oleObj>
              </mc:Choice>
              <mc:Fallback>
                <p:oleObj name="CS ChemDraw Drawing" r:id="rId5" imgW="358140" imgH="1076960" progId="ChemDraw.Document.5.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743200"/>
                        <a:ext cx="558800"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6" name="Object 8">
            <a:extLst>
              <a:ext uri="{FF2B5EF4-FFF2-40B4-BE49-F238E27FC236}">
                <a16:creationId xmlns:a16="http://schemas.microsoft.com/office/drawing/2014/main" id="{370075FB-5D31-467F-9FFF-E2ABEC0D748F}"/>
              </a:ext>
            </a:extLst>
          </p:cNvPr>
          <p:cNvGraphicFramePr>
            <a:graphicFrameLocks noChangeAspect="1"/>
          </p:cNvGraphicFramePr>
          <p:nvPr/>
        </p:nvGraphicFramePr>
        <p:xfrm>
          <a:off x="4495800" y="2876550"/>
          <a:ext cx="493713" cy="1384300"/>
        </p:xfrm>
        <a:graphic>
          <a:graphicData uri="http://schemas.openxmlformats.org/presentationml/2006/ole">
            <mc:AlternateContent xmlns:mc="http://schemas.openxmlformats.org/markup-compatibility/2006">
              <mc:Choice xmlns:v="urn:schemas-microsoft-com:vml" Requires="v">
                <p:oleObj spid="_x0000_s50195" name="CS ChemDraw Drawing" r:id="rId7" imgW="335280" imgH="939800" progId="ChemDraw.Document.5.0">
                  <p:embed/>
                </p:oleObj>
              </mc:Choice>
              <mc:Fallback>
                <p:oleObj name="CS ChemDraw Drawing" r:id="rId7" imgW="335280" imgH="939800" progId="ChemDraw.Document.5.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2876550"/>
                        <a:ext cx="49371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7" name="Object 9">
            <a:extLst>
              <a:ext uri="{FF2B5EF4-FFF2-40B4-BE49-F238E27FC236}">
                <a16:creationId xmlns:a16="http://schemas.microsoft.com/office/drawing/2014/main" id="{8962C65D-B916-4A33-BA8A-FA9AF88DA5E8}"/>
              </a:ext>
            </a:extLst>
          </p:cNvPr>
          <p:cNvGraphicFramePr>
            <a:graphicFrameLocks noChangeAspect="1"/>
          </p:cNvGraphicFramePr>
          <p:nvPr/>
        </p:nvGraphicFramePr>
        <p:xfrm>
          <a:off x="6019800" y="2895600"/>
          <a:ext cx="503238" cy="1371600"/>
        </p:xfrm>
        <a:graphic>
          <a:graphicData uri="http://schemas.openxmlformats.org/presentationml/2006/ole">
            <mc:AlternateContent xmlns:mc="http://schemas.openxmlformats.org/markup-compatibility/2006">
              <mc:Choice xmlns:v="urn:schemas-microsoft-com:vml" Requires="v">
                <p:oleObj spid="_x0000_s50196" name="CS ChemDraw Drawing" r:id="rId9" imgW="332740" imgH="906780" progId="ChemDraw.Document.5.0">
                  <p:embed/>
                </p:oleObj>
              </mc:Choice>
              <mc:Fallback>
                <p:oleObj name="CS ChemDraw Drawing" r:id="rId9" imgW="332740" imgH="906780" progId="ChemDraw.Document.5.0">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2895600"/>
                        <a:ext cx="5032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1258" name="Object 10">
            <a:extLst>
              <a:ext uri="{FF2B5EF4-FFF2-40B4-BE49-F238E27FC236}">
                <a16:creationId xmlns:a16="http://schemas.microsoft.com/office/drawing/2014/main" id="{261375E7-4F19-4992-A954-F8AE0AAC212C}"/>
              </a:ext>
            </a:extLst>
          </p:cNvPr>
          <p:cNvGraphicFramePr>
            <a:graphicFrameLocks noChangeAspect="1"/>
          </p:cNvGraphicFramePr>
          <p:nvPr/>
        </p:nvGraphicFramePr>
        <p:xfrm>
          <a:off x="1763713" y="1484313"/>
          <a:ext cx="4824412" cy="1323975"/>
        </p:xfrm>
        <a:graphic>
          <a:graphicData uri="http://schemas.openxmlformats.org/presentationml/2006/ole">
            <mc:AlternateContent xmlns:mc="http://schemas.openxmlformats.org/markup-compatibility/2006">
              <mc:Choice xmlns:v="urn:schemas-microsoft-com:vml" Requires="v">
                <p:oleObj spid="_x0000_s50197" name="CS ChemDraw Drawing" r:id="rId11" imgW="3076786" imgH="844082" progId="ChemDraw.Document.6.0">
                  <p:embed/>
                </p:oleObj>
              </mc:Choice>
              <mc:Fallback>
                <p:oleObj name="CS ChemDraw Drawing" r:id="rId11" imgW="3076786" imgH="844082" progId="ChemDraw.Document.6.0">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1484313"/>
                        <a:ext cx="4824412"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A26A1315-FB0D-4BF6-BF9E-C17ADAF4D636}"/>
              </a:ext>
            </a:extLst>
          </p:cNvPr>
          <p:cNvSpPr>
            <a:spLocks noGrp="1"/>
          </p:cNvSpPr>
          <p:nvPr>
            <p:ph type="dt" sz="quarter" idx="10"/>
          </p:nvPr>
        </p:nvSpPr>
        <p:spPr/>
        <p:txBody>
          <a:bodyPr/>
          <a:lstStyle/>
          <a:p>
            <a:pPr>
              <a:defRPr/>
            </a:pPr>
            <a:fld id="{7BB0823C-9174-446C-BA45-EA898A62BD54}"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F6C439ED-895A-4ECE-A1D1-607A865540F3}"/>
              </a:ext>
            </a:extLst>
          </p:cNvPr>
          <p:cNvSpPr>
            <a:spLocks noGrp="1"/>
          </p:cNvSpPr>
          <p:nvPr>
            <p:ph type="sldNum" sz="quarter" idx="12"/>
          </p:nvPr>
        </p:nvSpPr>
        <p:spPr/>
        <p:txBody>
          <a:bodyPr/>
          <a:lstStyle/>
          <a:p>
            <a:pPr>
              <a:defRPr/>
            </a:pPr>
            <a:fld id="{4CFA6956-F9B1-4D32-8565-4D9A32C8ACE8}" type="slidenum">
              <a:rPr lang="en-US" altLang="zh-CN"/>
              <a:pPr>
                <a:defRPr/>
              </a:pPr>
              <a:t>47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0">
                                            <p:txEl>
                                              <p:pRg st="0" end="0"/>
                                            </p:txEl>
                                          </p:spTgt>
                                        </p:tgtEl>
                                        <p:attrNameLst>
                                          <p:attrName>style.visibility</p:attrName>
                                        </p:attrNameLst>
                                      </p:cBhvr>
                                      <p:to>
                                        <p:strVal val="visible"/>
                                      </p:to>
                                    </p:set>
                                    <p:animEffect transition="in" filter="wipe(left)">
                                      <p:cBhvr>
                                        <p:cTn id="7" dur="500"/>
                                        <p:tgtEl>
                                          <p:spTgt spid="1812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1">
                                            <p:txEl>
                                              <p:pRg st="0" end="0"/>
                                            </p:txEl>
                                          </p:spTgt>
                                        </p:tgtEl>
                                        <p:attrNameLst>
                                          <p:attrName>style.visibility</p:attrName>
                                        </p:attrNameLst>
                                      </p:cBhvr>
                                      <p:to>
                                        <p:strVal val="visible"/>
                                      </p:to>
                                    </p:set>
                                    <p:animEffect transition="in" filter="wipe(left)">
                                      <p:cBhvr>
                                        <p:cTn id="12" dur="500"/>
                                        <p:tgtEl>
                                          <p:spTgt spid="1812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8"/>
                                        </p:tgtEl>
                                        <p:attrNameLst>
                                          <p:attrName>style.visibility</p:attrName>
                                        </p:attrNameLst>
                                      </p:cBhvr>
                                      <p:to>
                                        <p:strVal val="visible"/>
                                      </p:to>
                                    </p:set>
                                    <p:animEffect transition="in" filter="slide(fromBottom)">
                                      <p:cBhvr>
                                        <p:cTn id="17" dur="500"/>
                                        <p:tgtEl>
                                          <p:spTgt spid="1812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1254"/>
                                        </p:tgtEl>
                                        <p:attrNameLst>
                                          <p:attrName>style.visibility</p:attrName>
                                        </p:attrNameLst>
                                      </p:cBhvr>
                                      <p:to>
                                        <p:strVal val="visible"/>
                                      </p:to>
                                    </p:set>
                                    <p:animEffect transition="in" filter="wipe(left)">
                                      <p:cBhvr>
                                        <p:cTn id="22" dur="500"/>
                                        <p:tgtEl>
                                          <p:spTgt spid="1812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81255"/>
                                        </p:tgtEl>
                                        <p:attrNameLst>
                                          <p:attrName>style.visibility</p:attrName>
                                        </p:attrNameLst>
                                      </p:cBhvr>
                                      <p:to>
                                        <p:strVal val="visible"/>
                                      </p:to>
                                    </p:set>
                                    <p:animEffect transition="in" filter="dissolve">
                                      <p:cBhvr>
                                        <p:cTn id="27" dur="500"/>
                                        <p:tgtEl>
                                          <p:spTgt spid="1812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1256"/>
                                        </p:tgtEl>
                                        <p:attrNameLst>
                                          <p:attrName>style.visibility</p:attrName>
                                        </p:attrNameLst>
                                      </p:cBhvr>
                                      <p:to>
                                        <p:strVal val="visible"/>
                                      </p:to>
                                    </p:set>
                                    <p:animEffect transition="in" filter="dissolve">
                                      <p:cBhvr>
                                        <p:cTn id="32" dur="500"/>
                                        <p:tgtEl>
                                          <p:spTgt spid="1812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81257"/>
                                        </p:tgtEl>
                                        <p:attrNameLst>
                                          <p:attrName>style.visibility</p:attrName>
                                        </p:attrNameLst>
                                      </p:cBhvr>
                                      <p:to>
                                        <p:strVal val="visible"/>
                                      </p:to>
                                    </p:set>
                                    <p:animEffect transition="in" filter="dissolve">
                                      <p:cBhvr>
                                        <p:cTn id="37" dur="500"/>
                                        <p:tgtEl>
                                          <p:spTgt spid="18125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81252">
                                            <p:txEl>
                                              <p:pRg st="0" end="0"/>
                                            </p:txEl>
                                          </p:spTgt>
                                        </p:tgtEl>
                                        <p:attrNameLst>
                                          <p:attrName>style.visibility</p:attrName>
                                        </p:attrNameLst>
                                      </p:cBhvr>
                                      <p:to>
                                        <p:strVal val="visible"/>
                                      </p:to>
                                    </p:set>
                                    <p:animEffect transition="in" filter="barn(outVertical)">
                                      <p:cBhvr>
                                        <p:cTn id="42" dur="500"/>
                                        <p:tgtEl>
                                          <p:spTgt spid="1812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build="p" autoUpdateAnimBg="0"/>
      <p:bldP spid="181251" grpId="0" build="p" autoUpdateAnimBg="0"/>
      <p:bldP spid="18125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a:extLst>
              <a:ext uri="{FF2B5EF4-FFF2-40B4-BE49-F238E27FC236}">
                <a16:creationId xmlns:a16="http://schemas.microsoft.com/office/drawing/2014/main" id="{B2FAE3E7-BED9-4369-A615-B98808CB742D}"/>
              </a:ext>
            </a:extLst>
          </p:cNvPr>
          <p:cNvSpPr txBox="1">
            <a:spLocks noChangeArrowheads="1"/>
          </p:cNvSpPr>
          <p:nvPr/>
        </p:nvSpPr>
        <p:spPr bwMode="auto">
          <a:xfrm>
            <a:off x="0" y="4572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2</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 新引入基团的空间效应</a:t>
            </a:r>
          </a:p>
        </p:txBody>
      </p:sp>
      <p:sp>
        <p:nvSpPr>
          <p:cNvPr id="182275" name="Text Box 3">
            <a:extLst>
              <a:ext uri="{FF2B5EF4-FFF2-40B4-BE49-F238E27FC236}">
                <a16:creationId xmlns:a16="http://schemas.microsoft.com/office/drawing/2014/main" id="{EE99F53F-70B5-4A25-B330-D88265CA0F14}"/>
              </a:ext>
            </a:extLst>
          </p:cNvPr>
          <p:cNvSpPr txBox="1">
            <a:spLocks noChangeArrowheads="1"/>
          </p:cNvSpPr>
          <p:nvPr/>
        </p:nvSpPr>
        <p:spPr bwMode="auto">
          <a:xfrm>
            <a:off x="0" y="1196975"/>
            <a:ext cx="914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200" b="1">
                <a:latin typeface="Times New Roman" panose="02020603050405020304" pitchFamily="18" charset="0"/>
                <a:ea typeface="宋体" panose="02010600030101010101" pitchFamily="2" charset="-122"/>
              </a:rPr>
              <a:t>        </a:t>
            </a:r>
            <a:r>
              <a:rPr kumimoji="1" lang="zh-CN" altLang="en-US" sz="2200" b="1">
                <a:latin typeface="Times New Roman" panose="02020603050405020304" pitchFamily="18" charset="0"/>
                <a:ea typeface="宋体" panose="02010600030101010101" pitchFamily="2" charset="-122"/>
              </a:rPr>
              <a:t>新引入基团进入芳环的位置，不仅与环上原有基团的</a:t>
            </a:r>
            <a:r>
              <a:rPr kumimoji="1" lang="zh-CN" altLang="en-US" sz="2200" b="1">
                <a:latin typeface="Arial" panose="020B0604020202020204" pitchFamily="34" charset="0"/>
                <a:ea typeface="宋体" panose="02010600030101010101" pitchFamily="2" charset="-122"/>
              </a:rPr>
              <a:t>性质和空间位阻有关，还与新引入基团本身的体积有关。</a:t>
            </a:r>
            <a:endParaRPr kumimoji="1" lang="zh-CN" altLang="en-US" sz="2400" b="1">
              <a:latin typeface="Times New Roman" panose="02020603050405020304" pitchFamily="18" charset="0"/>
              <a:ea typeface="宋体" panose="02010600030101010101" pitchFamily="2" charset="-122"/>
            </a:endParaRPr>
          </a:p>
        </p:txBody>
      </p:sp>
      <p:sp>
        <p:nvSpPr>
          <p:cNvPr id="182277" name="Text Box 5">
            <a:extLst>
              <a:ext uri="{FF2B5EF4-FFF2-40B4-BE49-F238E27FC236}">
                <a16:creationId xmlns:a16="http://schemas.microsoft.com/office/drawing/2014/main" id="{D2771036-E208-4290-BD2C-2137B3A8222C}"/>
              </a:ext>
            </a:extLst>
          </p:cNvPr>
          <p:cNvSpPr txBox="1">
            <a:spLocks noChangeArrowheads="1"/>
          </p:cNvSpPr>
          <p:nvPr/>
        </p:nvSpPr>
        <p:spPr bwMode="auto">
          <a:xfrm>
            <a:off x="0" y="55165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zh-CN" altLang="en-US" sz="2400" b="1">
                <a:solidFill>
                  <a:srgbClr val="FF0066"/>
                </a:solidFill>
                <a:latin typeface="Times New Roman" panose="02020603050405020304" pitchFamily="18" charset="0"/>
                <a:ea typeface="宋体" panose="02010600030101010101" pitchFamily="2" charset="-122"/>
              </a:rPr>
              <a:t>结论：</a:t>
            </a:r>
            <a:r>
              <a:rPr kumimoji="1" lang="zh-CN" altLang="en-US" sz="2400" b="1">
                <a:latin typeface="Times New Roman" panose="02020603050405020304" pitchFamily="18" charset="0"/>
                <a:ea typeface="宋体" panose="02010600030101010101" pitchFamily="2" charset="-122"/>
              </a:rPr>
              <a:t>对位产物随新引入基团体积的增大而增多。</a:t>
            </a:r>
          </a:p>
        </p:txBody>
      </p:sp>
      <p:graphicFrame>
        <p:nvGraphicFramePr>
          <p:cNvPr id="182279" name="Object 7">
            <a:extLst>
              <a:ext uri="{FF2B5EF4-FFF2-40B4-BE49-F238E27FC236}">
                <a16:creationId xmlns:a16="http://schemas.microsoft.com/office/drawing/2014/main" id="{8C4D583F-4E90-41D6-BC05-A10BF199FDA2}"/>
              </a:ext>
            </a:extLst>
          </p:cNvPr>
          <p:cNvGraphicFramePr>
            <a:graphicFrameLocks noChangeAspect="1"/>
          </p:cNvGraphicFramePr>
          <p:nvPr/>
        </p:nvGraphicFramePr>
        <p:xfrm>
          <a:off x="1619250" y="3716338"/>
          <a:ext cx="1828800" cy="1373187"/>
        </p:xfrm>
        <a:graphic>
          <a:graphicData uri="http://schemas.openxmlformats.org/presentationml/2006/ole">
            <mc:AlternateContent xmlns:mc="http://schemas.openxmlformats.org/markup-compatibility/2006">
              <mc:Choice xmlns:v="urn:schemas-microsoft-com:vml" Requires="v">
                <p:oleObj spid="_x0000_s51217" name="CS ChemDraw Drawing" r:id="rId3" imgW="1196340" imgH="899160" progId="ChemDraw.Document.5.0">
                  <p:embed/>
                </p:oleObj>
              </mc:Choice>
              <mc:Fallback>
                <p:oleObj name="CS ChemDraw Drawing" r:id="rId3" imgW="1196340" imgH="899160" progId="ChemDraw.Document.5.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716338"/>
                        <a:ext cx="18288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0" name="Object 8">
            <a:extLst>
              <a:ext uri="{FF2B5EF4-FFF2-40B4-BE49-F238E27FC236}">
                <a16:creationId xmlns:a16="http://schemas.microsoft.com/office/drawing/2014/main" id="{F4CD6B03-C0E2-4EF4-B5CD-BBF367D4B5C5}"/>
              </a:ext>
            </a:extLst>
          </p:cNvPr>
          <p:cNvGraphicFramePr>
            <a:graphicFrameLocks noChangeAspect="1"/>
          </p:cNvGraphicFramePr>
          <p:nvPr/>
        </p:nvGraphicFramePr>
        <p:xfrm>
          <a:off x="3492500" y="3644900"/>
          <a:ext cx="557213" cy="1676400"/>
        </p:xfrm>
        <a:graphic>
          <a:graphicData uri="http://schemas.openxmlformats.org/presentationml/2006/ole">
            <mc:AlternateContent xmlns:mc="http://schemas.openxmlformats.org/markup-compatibility/2006">
              <mc:Choice xmlns:v="urn:schemas-microsoft-com:vml" Requires="v">
                <p:oleObj spid="_x0000_s51218" name="CS ChemDraw Drawing" r:id="rId5" imgW="358140" imgH="1076960" progId="ChemDraw.Document.5.0">
                  <p:embed/>
                </p:oleObj>
              </mc:Choice>
              <mc:Fallback>
                <p:oleObj name="CS ChemDraw Drawing" r:id="rId5" imgW="358140" imgH="1076960" progId="ChemDraw.Document.5.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644900"/>
                        <a:ext cx="55721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1" name="Object 9">
            <a:extLst>
              <a:ext uri="{FF2B5EF4-FFF2-40B4-BE49-F238E27FC236}">
                <a16:creationId xmlns:a16="http://schemas.microsoft.com/office/drawing/2014/main" id="{26766F91-BA0F-447B-8605-21FDF63756B0}"/>
              </a:ext>
            </a:extLst>
          </p:cNvPr>
          <p:cNvGraphicFramePr>
            <a:graphicFrameLocks noChangeAspect="1"/>
          </p:cNvGraphicFramePr>
          <p:nvPr/>
        </p:nvGraphicFramePr>
        <p:xfrm>
          <a:off x="4500563" y="3716338"/>
          <a:ext cx="515937" cy="1447800"/>
        </p:xfrm>
        <a:graphic>
          <a:graphicData uri="http://schemas.openxmlformats.org/presentationml/2006/ole">
            <mc:AlternateContent xmlns:mc="http://schemas.openxmlformats.org/markup-compatibility/2006">
              <mc:Choice xmlns:v="urn:schemas-microsoft-com:vml" Requires="v">
                <p:oleObj spid="_x0000_s51219" name="CS ChemDraw Drawing" r:id="rId7" imgW="335280" imgH="939800" progId="ChemDraw.Document.5.0">
                  <p:embed/>
                </p:oleObj>
              </mc:Choice>
              <mc:Fallback>
                <p:oleObj name="CS ChemDraw Drawing" r:id="rId7" imgW="335280" imgH="939800" progId="ChemDraw.Document.5.0">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3716338"/>
                        <a:ext cx="5159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2" name="Object 10">
            <a:extLst>
              <a:ext uri="{FF2B5EF4-FFF2-40B4-BE49-F238E27FC236}">
                <a16:creationId xmlns:a16="http://schemas.microsoft.com/office/drawing/2014/main" id="{037A2E51-3415-4687-AFCB-D59CE9DFC603}"/>
              </a:ext>
            </a:extLst>
          </p:cNvPr>
          <p:cNvGraphicFramePr>
            <a:graphicFrameLocks noChangeAspect="1"/>
          </p:cNvGraphicFramePr>
          <p:nvPr/>
        </p:nvGraphicFramePr>
        <p:xfrm>
          <a:off x="6227763" y="3789363"/>
          <a:ext cx="504825" cy="1371600"/>
        </p:xfrm>
        <a:graphic>
          <a:graphicData uri="http://schemas.openxmlformats.org/presentationml/2006/ole">
            <mc:AlternateContent xmlns:mc="http://schemas.openxmlformats.org/markup-compatibility/2006">
              <mc:Choice xmlns:v="urn:schemas-microsoft-com:vml" Requires="v">
                <p:oleObj spid="_x0000_s51220" name="CS ChemDraw Drawing" r:id="rId9" imgW="332740" imgH="906780" progId="ChemDraw.Document.5.0">
                  <p:embed/>
                </p:oleObj>
              </mc:Choice>
              <mc:Fallback>
                <p:oleObj name="CS ChemDraw Drawing" r:id="rId9" imgW="332740" imgH="906780" progId="ChemDraw.Document.5.0">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7763" y="3789363"/>
                        <a:ext cx="5048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3" name="Object 11">
            <a:extLst>
              <a:ext uri="{FF2B5EF4-FFF2-40B4-BE49-F238E27FC236}">
                <a16:creationId xmlns:a16="http://schemas.microsoft.com/office/drawing/2014/main" id="{6B687263-123B-4888-BCDC-B38CC57F7147}"/>
              </a:ext>
            </a:extLst>
          </p:cNvPr>
          <p:cNvGraphicFramePr>
            <a:graphicFrameLocks noChangeAspect="1"/>
          </p:cNvGraphicFramePr>
          <p:nvPr/>
        </p:nvGraphicFramePr>
        <p:xfrm>
          <a:off x="1835150" y="2276475"/>
          <a:ext cx="4895850" cy="1204913"/>
        </p:xfrm>
        <a:graphic>
          <a:graphicData uri="http://schemas.openxmlformats.org/presentationml/2006/ole">
            <mc:AlternateContent xmlns:mc="http://schemas.openxmlformats.org/markup-compatibility/2006">
              <mc:Choice xmlns:v="urn:schemas-microsoft-com:vml" Requires="v">
                <p:oleObj spid="_x0000_s51221" name="CS ChemDraw Drawing" r:id="rId11" imgW="2948564" imgH="725042" progId="ChemDraw.Document.6.0">
                  <p:embed/>
                </p:oleObj>
              </mc:Choice>
              <mc:Fallback>
                <p:oleObj name="CS ChemDraw Drawing" r:id="rId11" imgW="2948564" imgH="725042" progId="ChemDraw.Document.6.0">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2276475"/>
                        <a:ext cx="4895850"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19FB3BA-B096-4EAA-A3F7-D82C2068AB03}"/>
              </a:ext>
            </a:extLst>
          </p:cNvPr>
          <p:cNvSpPr>
            <a:spLocks noGrp="1"/>
          </p:cNvSpPr>
          <p:nvPr>
            <p:ph type="dt" sz="quarter" idx="10"/>
          </p:nvPr>
        </p:nvSpPr>
        <p:spPr/>
        <p:txBody>
          <a:bodyPr/>
          <a:lstStyle/>
          <a:p>
            <a:pPr>
              <a:defRPr/>
            </a:pPr>
            <a:fld id="{722D7E16-DD9A-4D3E-AB8E-C0AF360EF045}"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57B9CA01-9983-4E62-9B69-A093989657F6}"/>
              </a:ext>
            </a:extLst>
          </p:cNvPr>
          <p:cNvSpPr>
            <a:spLocks noGrp="1"/>
          </p:cNvSpPr>
          <p:nvPr>
            <p:ph type="sldNum" sz="quarter" idx="12"/>
          </p:nvPr>
        </p:nvSpPr>
        <p:spPr/>
        <p:txBody>
          <a:bodyPr/>
          <a:lstStyle/>
          <a:p>
            <a:pPr>
              <a:defRPr/>
            </a:pPr>
            <a:fld id="{D076B3B6-3919-4580-8D39-D690E299DC90}" type="slidenum">
              <a:rPr lang="en-US" altLang="zh-CN"/>
              <a:pPr>
                <a:defRPr/>
              </a:pPr>
              <a:t>48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274">
                                            <p:txEl>
                                              <p:pRg st="0" end="0"/>
                                            </p:txEl>
                                          </p:spTgt>
                                        </p:tgtEl>
                                        <p:attrNameLst>
                                          <p:attrName>style.visibility</p:attrName>
                                        </p:attrNameLst>
                                      </p:cBhvr>
                                      <p:to>
                                        <p:strVal val="visible"/>
                                      </p:to>
                                    </p:set>
                                    <p:animEffect transition="in" filter="wipe(left)">
                                      <p:cBhvr>
                                        <p:cTn id="7" dur="500"/>
                                        <p:tgtEl>
                                          <p:spTgt spid="1822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82275"/>
                                        </p:tgtEl>
                                        <p:attrNameLst>
                                          <p:attrName>style.visibility</p:attrName>
                                        </p:attrNameLst>
                                      </p:cBhvr>
                                      <p:to>
                                        <p:strVal val="visible"/>
                                      </p:to>
                                    </p:set>
                                    <p:animEffect transition="in" filter="slide(fromBottom)">
                                      <p:cBhvr>
                                        <p:cTn id="12" dur="500"/>
                                        <p:tgtEl>
                                          <p:spTgt spid="1822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2283"/>
                                        </p:tgtEl>
                                        <p:attrNameLst>
                                          <p:attrName>style.visibility</p:attrName>
                                        </p:attrNameLst>
                                      </p:cBhvr>
                                      <p:to>
                                        <p:strVal val="visible"/>
                                      </p:to>
                                    </p:set>
                                    <p:animEffect transition="in" filter="slide(fromBottom)">
                                      <p:cBhvr>
                                        <p:cTn id="17" dur="500"/>
                                        <p:tgtEl>
                                          <p:spTgt spid="1822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2279"/>
                                        </p:tgtEl>
                                        <p:attrNameLst>
                                          <p:attrName>style.visibility</p:attrName>
                                        </p:attrNameLst>
                                      </p:cBhvr>
                                      <p:to>
                                        <p:strVal val="visible"/>
                                      </p:to>
                                    </p:set>
                                    <p:animEffect transition="in" filter="wipe(left)">
                                      <p:cBhvr>
                                        <p:cTn id="22" dur="500"/>
                                        <p:tgtEl>
                                          <p:spTgt spid="1822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82280"/>
                                        </p:tgtEl>
                                        <p:attrNameLst>
                                          <p:attrName>style.visibility</p:attrName>
                                        </p:attrNameLst>
                                      </p:cBhvr>
                                      <p:to>
                                        <p:strVal val="visible"/>
                                      </p:to>
                                    </p:set>
                                    <p:animEffect transition="in" filter="dissolve">
                                      <p:cBhvr>
                                        <p:cTn id="27" dur="500"/>
                                        <p:tgtEl>
                                          <p:spTgt spid="1822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82281"/>
                                        </p:tgtEl>
                                        <p:attrNameLst>
                                          <p:attrName>style.visibility</p:attrName>
                                        </p:attrNameLst>
                                      </p:cBhvr>
                                      <p:to>
                                        <p:strVal val="visible"/>
                                      </p:to>
                                    </p:set>
                                    <p:animEffect transition="in" filter="dissolve">
                                      <p:cBhvr>
                                        <p:cTn id="32" dur="500"/>
                                        <p:tgtEl>
                                          <p:spTgt spid="18228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82282"/>
                                        </p:tgtEl>
                                        <p:attrNameLst>
                                          <p:attrName>style.visibility</p:attrName>
                                        </p:attrNameLst>
                                      </p:cBhvr>
                                      <p:to>
                                        <p:strVal val="visible"/>
                                      </p:to>
                                    </p:set>
                                    <p:animEffect transition="in" filter="dissolve">
                                      <p:cBhvr>
                                        <p:cTn id="37" dur="500"/>
                                        <p:tgtEl>
                                          <p:spTgt spid="18228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2277">
                                            <p:txEl>
                                              <p:pRg st="0" end="0"/>
                                            </p:txEl>
                                          </p:spTgt>
                                        </p:tgtEl>
                                        <p:attrNameLst>
                                          <p:attrName>style.visibility</p:attrName>
                                        </p:attrNameLst>
                                      </p:cBhvr>
                                      <p:to>
                                        <p:strVal val="visible"/>
                                      </p:to>
                                    </p:set>
                                    <p:animEffect transition="in" filter="wipe(left)">
                                      <p:cBhvr>
                                        <p:cTn id="42" dur="500"/>
                                        <p:tgtEl>
                                          <p:spTgt spid="1822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build="p" autoUpdateAnimBg="0"/>
      <p:bldP spid="182275" grpId="0" autoUpdateAnimBg="0"/>
      <p:bldP spid="18227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a:extLst>
              <a:ext uri="{FF2B5EF4-FFF2-40B4-BE49-F238E27FC236}">
                <a16:creationId xmlns:a16="http://schemas.microsoft.com/office/drawing/2014/main" id="{B08B90FF-1385-4A11-86F8-E5FBBB693595}"/>
              </a:ext>
            </a:extLst>
          </p:cNvPr>
          <p:cNvSpPr txBox="1">
            <a:spLocks noChangeArrowheads="1"/>
          </p:cNvSpPr>
          <p:nvPr/>
        </p:nvSpPr>
        <p:spPr bwMode="auto">
          <a:xfrm>
            <a:off x="0" y="381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4</a:t>
            </a:r>
            <a:r>
              <a:rPr kumimoji="1" lang="zh-CN" altLang="en-US" sz="2400" b="1">
                <a:latin typeface="Times New Roman" panose="02020603050405020304" pitchFamily="18" charset="0"/>
                <a:ea typeface="宋体" panose="02010600030101010101" pitchFamily="2" charset="-122"/>
              </a:rPr>
              <a:t>、定位规律的应用</a:t>
            </a:r>
          </a:p>
        </p:txBody>
      </p:sp>
      <p:sp>
        <p:nvSpPr>
          <p:cNvPr id="184323" name="Text Box 3">
            <a:extLst>
              <a:ext uri="{FF2B5EF4-FFF2-40B4-BE49-F238E27FC236}">
                <a16:creationId xmlns:a16="http://schemas.microsoft.com/office/drawing/2014/main" id="{A07C079A-432D-410E-A544-1532C527662A}"/>
              </a:ext>
            </a:extLst>
          </p:cNvPr>
          <p:cNvSpPr txBox="1">
            <a:spLocks noChangeArrowheads="1"/>
          </p:cNvSpPr>
          <p:nvPr/>
        </p:nvSpPr>
        <p:spPr bwMode="auto">
          <a:xfrm>
            <a:off x="0" y="990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1</a:t>
            </a:r>
            <a:r>
              <a:rPr kumimoji="1" lang="zh-CN" altLang="en-US" sz="2400" b="1">
                <a:latin typeface="Times New Roman" panose="02020603050405020304" pitchFamily="18" charset="0"/>
                <a:ea typeface="宋体" panose="02010600030101010101" pitchFamily="2" charset="-122"/>
              </a:rPr>
              <a:t>） 预测反应产物：</a:t>
            </a:r>
          </a:p>
        </p:txBody>
      </p:sp>
      <p:sp>
        <p:nvSpPr>
          <p:cNvPr id="184324" name="Text Box 4">
            <a:extLst>
              <a:ext uri="{FF2B5EF4-FFF2-40B4-BE49-F238E27FC236}">
                <a16:creationId xmlns:a16="http://schemas.microsoft.com/office/drawing/2014/main" id="{8BA8D8A9-764C-4792-9699-A3E96CECA997}"/>
              </a:ext>
            </a:extLst>
          </p:cNvPr>
          <p:cNvSpPr txBox="1">
            <a:spLocks noChangeArrowheads="1"/>
          </p:cNvSpPr>
          <p:nvPr/>
        </p:nvSpPr>
        <p:spPr bwMode="auto">
          <a:xfrm>
            <a:off x="0" y="1600200"/>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当苯环上已有两个取代基时，那么，第三个取代基应进入什么位置呢？</a:t>
            </a:r>
          </a:p>
        </p:txBody>
      </p:sp>
      <p:sp>
        <p:nvSpPr>
          <p:cNvPr id="184325" name="Text Box 5">
            <a:extLst>
              <a:ext uri="{FF2B5EF4-FFF2-40B4-BE49-F238E27FC236}">
                <a16:creationId xmlns:a16="http://schemas.microsoft.com/office/drawing/2014/main" id="{AD0B5E7F-AB9C-458F-8C73-A0E48AAD60B8}"/>
              </a:ext>
            </a:extLst>
          </p:cNvPr>
          <p:cNvSpPr txBox="1">
            <a:spLocks noChangeArrowheads="1"/>
          </p:cNvSpPr>
          <p:nvPr/>
        </p:nvSpPr>
        <p:spPr bwMode="auto">
          <a:xfrm>
            <a:off x="0" y="2852738"/>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1</a:t>
            </a:r>
            <a:r>
              <a:rPr kumimoji="1" lang="zh-CN" altLang="en-US" sz="2400" b="1">
                <a:latin typeface="Times New Roman" panose="02020603050405020304" pitchFamily="18" charset="0"/>
                <a:ea typeface="宋体" panose="02010600030101010101" pitchFamily="2" charset="-122"/>
              </a:rPr>
              <a:t>） 环上原有两个取代基对引入第三个取代基，</a:t>
            </a:r>
            <a:r>
              <a:rPr kumimoji="1" lang="zh-CN" altLang="en-US" sz="2400" b="1">
                <a:solidFill>
                  <a:srgbClr val="FF33CC"/>
                </a:solidFill>
                <a:latin typeface="Arial" panose="020B0604020202020204" pitchFamily="34" charset="0"/>
                <a:ea typeface="宋体" panose="02010600030101010101" pitchFamily="2" charset="-122"/>
              </a:rPr>
              <a:t>定位作用一致，</a:t>
            </a:r>
            <a:r>
              <a:rPr kumimoji="1" lang="zh-CN" altLang="en-US" sz="2400" b="1">
                <a:latin typeface="Arial" panose="020B0604020202020204" pitchFamily="34" charset="0"/>
                <a:ea typeface="宋体" panose="02010600030101010101" pitchFamily="2" charset="-122"/>
              </a:rPr>
              <a:t>仍由上述定位规律决定。如：</a:t>
            </a:r>
          </a:p>
        </p:txBody>
      </p:sp>
      <p:graphicFrame>
        <p:nvGraphicFramePr>
          <p:cNvPr id="184336" name="Object 16">
            <a:extLst>
              <a:ext uri="{FF2B5EF4-FFF2-40B4-BE49-F238E27FC236}">
                <a16:creationId xmlns:a16="http://schemas.microsoft.com/office/drawing/2014/main" id="{E720A129-CFA4-4992-BC41-5461A6B0FCE4}"/>
              </a:ext>
            </a:extLst>
          </p:cNvPr>
          <p:cNvGraphicFramePr>
            <a:graphicFrameLocks noChangeAspect="1"/>
          </p:cNvGraphicFramePr>
          <p:nvPr/>
        </p:nvGraphicFramePr>
        <p:xfrm>
          <a:off x="1187450" y="4005263"/>
          <a:ext cx="6337300" cy="1787525"/>
        </p:xfrm>
        <a:graphic>
          <a:graphicData uri="http://schemas.openxmlformats.org/presentationml/2006/ole">
            <mc:AlternateContent xmlns:mc="http://schemas.openxmlformats.org/markup-compatibility/2006">
              <mc:Choice xmlns:v="urn:schemas-microsoft-com:vml" Requires="v">
                <p:oleObj spid="_x0000_s52234" name="CS ChemDraw Drawing" r:id="rId3" imgW="3529207" imgH="994705" progId="ChemDraw.Document.6.0">
                  <p:embed/>
                </p:oleObj>
              </mc:Choice>
              <mc:Fallback>
                <p:oleObj name="CS ChemDraw Drawing" r:id="rId3" imgW="3529207" imgH="994705" progId="ChemDraw.Document.6.0">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005263"/>
                        <a:ext cx="6337300" cy="178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9526E1D6-6409-4628-8C95-D94A620A5334}"/>
              </a:ext>
            </a:extLst>
          </p:cNvPr>
          <p:cNvSpPr>
            <a:spLocks noGrp="1"/>
          </p:cNvSpPr>
          <p:nvPr>
            <p:ph type="dt" sz="quarter" idx="10"/>
          </p:nvPr>
        </p:nvSpPr>
        <p:spPr/>
        <p:txBody>
          <a:bodyPr/>
          <a:lstStyle/>
          <a:p>
            <a:pPr>
              <a:defRPr/>
            </a:pPr>
            <a:fld id="{67BF8796-B881-42ED-81E2-6B589214310C}"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D30EFCEB-7582-473E-B13A-AB2428142A03}"/>
              </a:ext>
            </a:extLst>
          </p:cNvPr>
          <p:cNvSpPr>
            <a:spLocks noGrp="1"/>
          </p:cNvSpPr>
          <p:nvPr>
            <p:ph type="sldNum" sz="quarter" idx="12"/>
          </p:nvPr>
        </p:nvSpPr>
        <p:spPr/>
        <p:txBody>
          <a:bodyPr/>
          <a:lstStyle/>
          <a:p>
            <a:pPr>
              <a:defRPr/>
            </a:pPr>
            <a:fld id="{7F94FEB9-47ED-4F91-B593-5781F276B0D9}" type="slidenum">
              <a:rPr lang="en-US" altLang="zh-CN"/>
              <a:pPr>
                <a:defRPr/>
              </a:pPr>
              <a:t>49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2">
                                            <p:txEl>
                                              <p:pRg st="0" end="0"/>
                                            </p:txEl>
                                          </p:spTgt>
                                        </p:tgtEl>
                                        <p:attrNameLst>
                                          <p:attrName>style.visibility</p:attrName>
                                        </p:attrNameLst>
                                      </p:cBhvr>
                                      <p:to>
                                        <p:strVal val="visible"/>
                                      </p:to>
                                    </p:set>
                                    <p:animEffect transition="in" filter="wipe(left)">
                                      <p:cBhvr>
                                        <p:cTn id="7" dur="500"/>
                                        <p:tgtEl>
                                          <p:spTgt spid="1843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23">
                                            <p:txEl>
                                              <p:pRg st="0" end="0"/>
                                            </p:txEl>
                                          </p:spTgt>
                                        </p:tgtEl>
                                        <p:attrNameLst>
                                          <p:attrName>style.visibility</p:attrName>
                                        </p:attrNameLst>
                                      </p:cBhvr>
                                      <p:to>
                                        <p:strVal val="visible"/>
                                      </p:to>
                                    </p:set>
                                    <p:animEffect transition="in" filter="wipe(left)">
                                      <p:cBhvr>
                                        <p:cTn id="12" dur="500"/>
                                        <p:tgtEl>
                                          <p:spTgt spid="184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84324">
                                            <p:txEl>
                                              <p:pRg st="0" end="0"/>
                                            </p:txEl>
                                          </p:spTgt>
                                        </p:tgtEl>
                                        <p:attrNameLst>
                                          <p:attrName>style.visibility</p:attrName>
                                        </p:attrNameLst>
                                      </p:cBhvr>
                                      <p:to>
                                        <p:strVal val="visible"/>
                                      </p:to>
                                    </p:set>
                                    <p:animEffect transition="in" filter="barn(outVertical)">
                                      <p:cBhvr>
                                        <p:cTn id="17" dur="500"/>
                                        <p:tgtEl>
                                          <p:spTgt spid="18432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84325"/>
                                        </p:tgtEl>
                                        <p:attrNameLst>
                                          <p:attrName>style.visibility</p:attrName>
                                        </p:attrNameLst>
                                      </p:cBhvr>
                                      <p:to>
                                        <p:strVal val="visible"/>
                                      </p:to>
                                    </p:set>
                                    <p:animEffect transition="in" filter="slide(fromBottom)">
                                      <p:cBhvr>
                                        <p:cTn id="22" dur="500"/>
                                        <p:tgtEl>
                                          <p:spTgt spid="1843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184336"/>
                                        </p:tgtEl>
                                        <p:attrNameLst>
                                          <p:attrName>style.visibility</p:attrName>
                                        </p:attrNameLst>
                                      </p:cBhvr>
                                      <p:to>
                                        <p:strVal val="visible"/>
                                      </p:to>
                                    </p:set>
                                    <p:animEffect transition="in" filter="strips(downLeft)">
                                      <p:cBhvr>
                                        <p:cTn id="27" dur="500"/>
                                        <p:tgtEl>
                                          <p:spTgt spid="184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build="p" autoUpdateAnimBg="0"/>
      <p:bldP spid="184323" grpId="0" build="p" autoUpdateAnimBg="0"/>
      <p:bldP spid="184324" grpId="0" build="p" autoUpdateAnimBg="0"/>
      <p:bldP spid="18432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9A975C7-69F4-4E9A-B37B-CC7459A7019F}"/>
              </a:ext>
            </a:extLst>
          </p:cNvPr>
          <p:cNvSpPr txBox="1">
            <a:spLocks noChangeArrowheads="1"/>
          </p:cNvSpPr>
          <p:nvPr/>
        </p:nvSpPr>
        <p:spPr>
          <a:xfrm>
            <a:off x="228600" y="381000"/>
            <a:ext cx="3695700" cy="61118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en-US" altLang="zh-CN" sz="3200" b="1" kern="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3200" b="1" kern="0" dirty="0">
                <a:latin typeface="Times New Roman" panose="02020603050405020304" pitchFamily="18" charset="0"/>
                <a:ea typeface="楷体" panose="02010609060101010101" pitchFamily="49" charset="-122"/>
                <a:cs typeface="Times New Roman" panose="02020603050405020304" pitchFamily="18" charset="0"/>
              </a:rPr>
              <a:t>苯的</a:t>
            </a:r>
            <a:r>
              <a:rPr lang="en-US" altLang="zh-CN" sz="32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3200" b="1" kern="0" dirty="0">
                <a:latin typeface="Times New Roman" panose="02020603050405020304" pitchFamily="18" charset="0"/>
                <a:ea typeface="楷体" panose="02010609060101010101" pitchFamily="49" charset="-122"/>
                <a:cs typeface="Times New Roman" panose="02020603050405020304" pitchFamily="18" charset="0"/>
              </a:rPr>
              <a:t>结构</a:t>
            </a:r>
            <a:endParaRPr lang="zh-CN" altLang="en-US" sz="32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Rectangle 3">
            <a:extLst>
              <a:ext uri="{FF2B5EF4-FFF2-40B4-BE49-F238E27FC236}">
                <a16:creationId xmlns:a16="http://schemas.microsoft.com/office/drawing/2014/main" id="{C3A57943-5B56-457E-8B4A-82F16000564F}"/>
              </a:ext>
            </a:extLst>
          </p:cNvPr>
          <p:cNvSpPr txBox="1">
            <a:spLocks noChangeArrowheads="1"/>
          </p:cNvSpPr>
          <p:nvPr/>
        </p:nvSpPr>
        <p:spPr>
          <a:xfrm>
            <a:off x="514350" y="1143000"/>
            <a:ext cx="7772400" cy="15621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1825</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年法拉弟（</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Faraday</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）从照明气中分离得到。</a:t>
            </a:r>
            <a:endPar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1834</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年就知道苯的分子式为</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C6H6</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1865</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1899</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年，提出了各种结构表达式。</a:t>
            </a:r>
          </a:p>
        </p:txBody>
      </p:sp>
      <p:grpSp>
        <p:nvGrpSpPr>
          <p:cNvPr id="7172" name="Group 16">
            <a:extLst>
              <a:ext uri="{FF2B5EF4-FFF2-40B4-BE49-F238E27FC236}">
                <a16:creationId xmlns:a16="http://schemas.microsoft.com/office/drawing/2014/main" id="{05A12FE4-3856-4331-A0E8-A3E7794F511F}"/>
              </a:ext>
            </a:extLst>
          </p:cNvPr>
          <p:cNvGrpSpPr>
            <a:grpSpLocks/>
          </p:cNvGrpSpPr>
          <p:nvPr/>
        </p:nvGrpSpPr>
        <p:grpSpPr bwMode="auto">
          <a:xfrm>
            <a:off x="920750" y="2947988"/>
            <a:ext cx="1608138" cy="1543050"/>
            <a:chOff x="480" y="1824"/>
            <a:chExt cx="1013" cy="972"/>
          </a:xfrm>
        </p:grpSpPr>
        <p:pic>
          <p:nvPicPr>
            <p:cNvPr id="7190" name="Picture 4">
              <a:extLst>
                <a:ext uri="{FF2B5EF4-FFF2-40B4-BE49-F238E27FC236}">
                  <a16:creationId xmlns:a16="http://schemas.microsoft.com/office/drawing/2014/main" id="{44EEC530-BC48-4DB1-80D4-2B810B8D9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824"/>
              <a:ext cx="687"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91" name="Text Box 10">
              <a:extLst>
                <a:ext uri="{FF2B5EF4-FFF2-40B4-BE49-F238E27FC236}">
                  <a16:creationId xmlns:a16="http://schemas.microsoft.com/office/drawing/2014/main" id="{CA9ED46A-5924-402D-8E99-6724D6F1B01B}"/>
                </a:ext>
              </a:extLst>
            </p:cNvPr>
            <p:cNvSpPr txBox="1">
              <a:spLocks noChangeArrowheads="1"/>
            </p:cNvSpPr>
            <p:nvPr/>
          </p:nvSpPr>
          <p:spPr bwMode="auto">
            <a:xfrm>
              <a:off x="480" y="2544"/>
              <a:ext cx="10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solidFill>
                    <a:srgbClr val="FF0000"/>
                  </a:solidFill>
                  <a:latin typeface="Times New Roman" panose="02020603050405020304" pitchFamily="18" charset="0"/>
                </a:rPr>
                <a:t>Kek</a:t>
              </a:r>
              <a:r>
                <a:rPr kumimoji="1" lang="en-US" altLang="zh-CN" sz="2000" b="1">
                  <a:solidFill>
                    <a:srgbClr val="FF0000"/>
                  </a:solidFill>
                  <a:latin typeface="Times New Roman" panose="02020603050405020304" pitchFamily="18" charset="0"/>
                  <a:cs typeface="Times New Roman" panose="02020603050405020304" pitchFamily="18" charset="0"/>
                </a:rPr>
                <a:t>ulé, 1865</a:t>
              </a:r>
              <a:endParaRPr kumimoji="1" lang="en-US" altLang="zh-CN" sz="2000" b="1">
                <a:solidFill>
                  <a:srgbClr val="FF0000"/>
                </a:solidFill>
                <a:latin typeface="Times New Roman" panose="02020603050405020304" pitchFamily="18" charset="0"/>
              </a:endParaRPr>
            </a:p>
          </p:txBody>
        </p:sp>
      </p:grpSp>
      <p:grpSp>
        <p:nvGrpSpPr>
          <p:cNvPr id="7173" name="Group 17">
            <a:extLst>
              <a:ext uri="{FF2B5EF4-FFF2-40B4-BE49-F238E27FC236}">
                <a16:creationId xmlns:a16="http://schemas.microsoft.com/office/drawing/2014/main" id="{72035E73-0E06-4F22-A479-EF91257B55E4}"/>
              </a:ext>
            </a:extLst>
          </p:cNvPr>
          <p:cNvGrpSpPr>
            <a:grpSpLocks/>
          </p:cNvGrpSpPr>
          <p:nvPr/>
        </p:nvGrpSpPr>
        <p:grpSpPr bwMode="auto">
          <a:xfrm>
            <a:off x="3086100" y="2994025"/>
            <a:ext cx="2176463" cy="1543050"/>
            <a:chOff x="1920" y="1824"/>
            <a:chExt cx="1371" cy="972"/>
          </a:xfrm>
        </p:grpSpPr>
        <p:pic>
          <p:nvPicPr>
            <p:cNvPr id="7188" name="Picture 5">
              <a:extLst>
                <a:ext uri="{FF2B5EF4-FFF2-40B4-BE49-F238E27FC236}">
                  <a16:creationId xmlns:a16="http://schemas.microsoft.com/office/drawing/2014/main" id="{7095DF77-5348-47DF-8C34-AB00F1330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1824"/>
              <a:ext cx="720" cy="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9" name="Text Box 11">
              <a:extLst>
                <a:ext uri="{FF2B5EF4-FFF2-40B4-BE49-F238E27FC236}">
                  <a16:creationId xmlns:a16="http://schemas.microsoft.com/office/drawing/2014/main" id="{C10381DF-5A1E-4973-9600-2E590FB08425}"/>
                </a:ext>
              </a:extLst>
            </p:cNvPr>
            <p:cNvSpPr txBox="1">
              <a:spLocks noChangeArrowheads="1"/>
            </p:cNvSpPr>
            <p:nvPr/>
          </p:nvSpPr>
          <p:spPr bwMode="auto">
            <a:xfrm>
              <a:off x="1920" y="2544"/>
              <a:ext cx="1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Dewar, 1866~1867</a:t>
              </a:r>
            </a:p>
          </p:txBody>
        </p:sp>
      </p:grpSp>
      <p:grpSp>
        <p:nvGrpSpPr>
          <p:cNvPr id="7174" name="Group 18">
            <a:extLst>
              <a:ext uri="{FF2B5EF4-FFF2-40B4-BE49-F238E27FC236}">
                <a16:creationId xmlns:a16="http://schemas.microsoft.com/office/drawing/2014/main" id="{F1CCFF76-C3EF-43B7-82D4-6D31138644AE}"/>
              </a:ext>
            </a:extLst>
          </p:cNvPr>
          <p:cNvGrpSpPr>
            <a:grpSpLocks/>
          </p:cNvGrpSpPr>
          <p:nvPr/>
        </p:nvGrpSpPr>
        <p:grpSpPr bwMode="auto">
          <a:xfrm>
            <a:off x="5943600" y="3038475"/>
            <a:ext cx="2052638" cy="1466850"/>
            <a:chOff x="3840" y="1824"/>
            <a:chExt cx="1293" cy="924"/>
          </a:xfrm>
        </p:grpSpPr>
        <p:pic>
          <p:nvPicPr>
            <p:cNvPr id="7186" name="Picture 6">
              <a:extLst>
                <a:ext uri="{FF2B5EF4-FFF2-40B4-BE49-F238E27FC236}">
                  <a16:creationId xmlns:a16="http://schemas.microsoft.com/office/drawing/2014/main" id="{DD314B7E-B73B-437D-96F5-B9AB06AB0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1824"/>
              <a:ext cx="57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7" name="Text Box 12">
              <a:extLst>
                <a:ext uri="{FF2B5EF4-FFF2-40B4-BE49-F238E27FC236}">
                  <a16:creationId xmlns:a16="http://schemas.microsoft.com/office/drawing/2014/main" id="{6FBA7910-73F0-4514-A71E-3C7539CCB08E}"/>
                </a:ext>
              </a:extLst>
            </p:cNvPr>
            <p:cNvSpPr txBox="1">
              <a:spLocks noChangeArrowheads="1"/>
            </p:cNvSpPr>
            <p:nvPr/>
          </p:nvSpPr>
          <p:spPr bwMode="auto">
            <a:xfrm>
              <a:off x="3840" y="2496"/>
              <a:ext cx="1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Ladenburg, 1869</a:t>
              </a:r>
            </a:p>
          </p:txBody>
        </p:sp>
      </p:grpSp>
      <p:grpSp>
        <p:nvGrpSpPr>
          <p:cNvPr id="7175" name="Group 19">
            <a:extLst>
              <a:ext uri="{FF2B5EF4-FFF2-40B4-BE49-F238E27FC236}">
                <a16:creationId xmlns:a16="http://schemas.microsoft.com/office/drawing/2014/main" id="{84756331-F1CE-4C25-ADC4-8802557B62D4}"/>
              </a:ext>
            </a:extLst>
          </p:cNvPr>
          <p:cNvGrpSpPr>
            <a:grpSpLocks/>
          </p:cNvGrpSpPr>
          <p:nvPr/>
        </p:nvGrpSpPr>
        <p:grpSpPr bwMode="auto">
          <a:xfrm>
            <a:off x="574675" y="4702175"/>
            <a:ext cx="2244725" cy="1851025"/>
            <a:chOff x="240" y="2832"/>
            <a:chExt cx="1414" cy="1166"/>
          </a:xfrm>
        </p:grpSpPr>
        <p:pic>
          <p:nvPicPr>
            <p:cNvPr id="7184" name="Picture 7">
              <a:extLst>
                <a:ext uri="{FF2B5EF4-FFF2-40B4-BE49-F238E27FC236}">
                  <a16:creationId xmlns:a16="http://schemas.microsoft.com/office/drawing/2014/main" id="{DA908186-F895-4055-AAE9-0464EED5B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2832"/>
              <a:ext cx="69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5" name="Text Box 13">
              <a:extLst>
                <a:ext uri="{FF2B5EF4-FFF2-40B4-BE49-F238E27FC236}">
                  <a16:creationId xmlns:a16="http://schemas.microsoft.com/office/drawing/2014/main" id="{08D3D510-8343-45C4-AD9D-A9FA2AF15844}"/>
                </a:ext>
              </a:extLst>
            </p:cNvPr>
            <p:cNvSpPr txBox="1">
              <a:spLocks noChangeArrowheads="1"/>
            </p:cNvSpPr>
            <p:nvPr/>
          </p:nvSpPr>
          <p:spPr bwMode="auto">
            <a:xfrm>
              <a:off x="240" y="3552"/>
              <a:ext cx="141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Armstrong-Baeyer</a:t>
              </a:r>
              <a:br>
                <a:rPr kumimoji="1" lang="en-US" altLang="zh-CN" sz="2000" b="1">
                  <a:latin typeface="Times New Roman" panose="02020603050405020304" pitchFamily="18" charset="0"/>
                </a:rPr>
              </a:br>
              <a:r>
                <a:rPr kumimoji="1" lang="en-US" altLang="zh-CN" sz="2000" b="1">
                  <a:latin typeface="Times New Roman" panose="02020603050405020304" pitchFamily="18" charset="0"/>
                </a:rPr>
                <a:t>1887~1888</a:t>
              </a:r>
              <a:r>
                <a:rPr kumimoji="1" lang="en-US" altLang="zh-CN">
                  <a:latin typeface="Times New Roman" panose="02020603050405020304" pitchFamily="18" charset="0"/>
                </a:rPr>
                <a:t> </a:t>
              </a:r>
            </a:p>
          </p:txBody>
        </p:sp>
      </p:grpSp>
      <p:grpSp>
        <p:nvGrpSpPr>
          <p:cNvPr id="7176" name="Group 20">
            <a:extLst>
              <a:ext uri="{FF2B5EF4-FFF2-40B4-BE49-F238E27FC236}">
                <a16:creationId xmlns:a16="http://schemas.microsoft.com/office/drawing/2014/main" id="{42F5F42C-4D12-4273-90D2-D0096B048D78}"/>
              </a:ext>
            </a:extLst>
          </p:cNvPr>
          <p:cNvGrpSpPr>
            <a:grpSpLocks/>
          </p:cNvGrpSpPr>
          <p:nvPr/>
        </p:nvGrpSpPr>
        <p:grpSpPr bwMode="auto">
          <a:xfrm>
            <a:off x="3641725" y="4835525"/>
            <a:ext cx="1516063" cy="1457325"/>
            <a:chOff x="2294" y="2880"/>
            <a:chExt cx="955" cy="918"/>
          </a:xfrm>
        </p:grpSpPr>
        <p:pic>
          <p:nvPicPr>
            <p:cNvPr id="7182" name="Picture 8">
              <a:extLst>
                <a:ext uri="{FF2B5EF4-FFF2-40B4-BE49-F238E27FC236}">
                  <a16:creationId xmlns:a16="http://schemas.microsoft.com/office/drawing/2014/main" id="{30B209AE-BB5F-4C09-96C9-EA2833300A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880"/>
              <a:ext cx="654"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3" name="Text Box 14">
              <a:extLst>
                <a:ext uri="{FF2B5EF4-FFF2-40B4-BE49-F238E27FC236}">
                  <a16:creationId xmlns:a16="http://schemas.microsoft.com/office/drawing/2014/main" id="{584B125C-ACC4-48F6-BEB0-4484520AFA9E}"/>
                </a:ext>
              </a:extLst>
            </p:cNvPr>
            <p:cNvSpPr txBox="1">
              <a:spLocks noChangeArrowheads="1"/>
            </p:cNvSpPr>
            <p:nvPr/>
          </p:nvSpPr>
          <p:spPr bwMode="auto">
            <a:xfrm>
              <a:off x="2294" y="3546"/>
              <a:ext cx="9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Claus , 1888</a:t>
              </a:r>
            </a:p>
          </p:txBody>
        </p:sp>
      </p:grpSp>
      <p:grpSp>
        <p:nvGrpSpPr>
          <p:cNvPr id="7177" name="Group 21">
            <a:extLst>
              <a:ext uri="{FF2B5EF4-FFF2-40B4-BE49-F238E27FC236}">
                <a16:creationId xmlns:a16="http://schemas.microsoft.com/office/drawing/2014/main" id="{5F8C79B4-DDD5-4D59-B0E0-113CAC9B582E}"/>
              </a:ext>
            </a:extLst>
          </p:cNvPr>
          <p:cNvGrpSpPr>
            <a:grpSpLocks/>
          </p:cNvGrpSpPr>
          <p:nvPr/>
        </p:nvGrpSpPr>
        <p:grpSpPr bwMode="auto">
          <a:xfrm>
            <a:off x="5995988" y="4792663"/>
            <a:ext cx="1598612" cy="1609725"/>
            <a:chOff x="3830" y="2784"/>
            <a:chExt cx="1007" cy="1014"/>
          </a:xfrm>
        </p:grpSpPr>
        <p:pic>
          <p:nvPicPr>
            <p:cNvPr id="7180" name="Picture 9">
              <a:extLst>
                <a:ext uri="{FF2B5EF4-FFF2-40B4-BE49-F238E27FC236}">
                  <a16:creationId xmlns:a16="http://schemas.microsoft.com/office/drawing/2014/main" id="{3E8721AF-D8AF-428D-9963-FF2BD5BC3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2" y="2784"/>
              <a:ext cx="805"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1" name="Text Box 15">
              <a:extLst>
                <a:ext uri="{FF2B5EF4-FFF2-40B4-BE49-F238E27FC236}">
                  <a16:creationId xmlns:a16="http://schemas.microsoft.com/office/drawing/2014/main" id="{3E014596-ED6B-476B-B044-2BD9EEAA3B71}"/>
                </a:ext>
              </a:extLst>
            </p:cNvPr>
            <p:cNvSpPr txBox="1">
              <a:spLocks noChangeArrowheads="1"/>
            </p:cNvSpPr>
            <p:nvPr/>
          </p:nvSpPr>
          <p:spPr bwMode="auto">
            <a:xfrm>
              <a:off x="3830" y="3546"/>
              <a:ext cx="9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000" b="1">
                  <a:latin typeface="Times New Roman" panose="02020603050405020304" pitchFamily="18" charset="0"/>
                </a:rPr>
                <a:t>Thiele , 1899</a:t>
              </a:r>
            </a:p>
          </p:txBody>
        </p:sp>
      </p:grpSp>
      <p:sp>
        <p:nvSpPr>
          <p:cNvPr id="4" name="日期占位符 3">
            <a:extLst>
              <a:ext uri="{FF2B5EF4-FFF2-40B4-BE49-F238E27FC236}">
                <a16:creationId xmlns:a16="http://schemas.microsoft.com/office/drawing/2014/main" id="{C53D8CEF-5A1D-465C-BC77-DE868206EE54}"/>
              </a:ext>
            </a:extLst>
          </p:cNvPr>
          <p:cNvSpPr>
            <a:spLocks noGrp="1"/>
          </p:cNvSpPr>
          <p:nvPr>
            <p:ph type="dt" sz="quarter" idx="10"/>
          </p:nvPr>
        </p:nvSpPr>
        <p:spPr/>
        <p:txBody>
          <a:bodyPr/>
          <a:lstStyle/>
          <a:p>
            <a:pPr>
              <a:defRPr/>
            </a:pPr>
            <a:fld id="{20A42F7D-AA69-4AEE-AEEC-0C4B0847366F}" type="datetime11">
              <a:rPr lang="zh-CN" altLang="en-US" smtClean="0"/>
              <a:pPr>
                <a:defRPr/>
              </a:pPr>
              <a:t>13:26:02</a:t>
            </a:fld>
            <a:endParaRPr lang="en-US"/>
          </a:p>
        </p:txBody>
      </p:sp>
      <p:sp>
        <p:nvSpPr>
          <p:cNvPr id="5" name="灯片编号占位符 4">
            <a:extLst>
              <a:ext uri="{FF2B5EF4-FFF2-40B4-BE49-F238E27FC236}">
                <a16:creationId xmlns:a16="http://schemas.microsoft.com/office/drawing/2014/main" id="{68F9B3C4-D0C7-449D-962F-CA3698F0A729}"/>
              </a:ext>
            </a:extLst>
          </p:cNvPr>
          <p:cNvSpPr>
            <a:spLocks noGrp="1"/>
          </p:cNvSpPr>
          <p:nvPr>
            <p:ph type="sldNum" sz="quarter" idx="12"/>
          </p:nvPr>
        </p:nvSpPr>
        <p:spPr/>
        <p:txBody>
          <a:bodyPr/>
          <a:lstStyle/>
          <a:p>
            <a:pPr>
              <a:defRPr/>
            </a:pPr>
            <a:fld id="{F5683BB2-D63C-4285-AAC8-6AB9CB30EBC4}" type="slidenum">
              <a:rPr lang="en-US" altLang="zh-CN" smtClean="0"/>
              <a:pPr>
                <a:defRPr/>
              </a:pPr>
              <a:t>5</a:t>
            </a:fld>
            <a:endParaRPr lang="en-US" altLang="zh-CN"/>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2" name="Text Box 8">
            <a:extLst>
              <a:ext uri="{FF2B5EF4-FFF2-40B4-BE49-F238E27FC236}">
                <a16:creationId xmlns:a16="http://schemas.microsoft.com/office/drawing/2014/main" id="{3B1B1E68-98C2-45C4-9787-09835094252D}"/>
              </a:ext>
            </a:extLst>
          </p:cNvPr>
          <p:cNvSpPr txBox="1">
            <a:spLocks noChangeArrowheads="1"/>
          </p:cNvSpPr>
          <p:nvPr/>
        </p:nvSpPr>
        <p:spPr bwMode="auto">
          <a:xfrm>
            <a:off x="533400" y="838200"/>
            <a:ext cx="79248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2</a:t>
            </a:r>
            <a:r>
              <a:rPr kumimoji="1" lang="zh-CN" altLang="en-US" sz="2400" b="1">
                <a:latin typeface="Times New Roman" panose="02020603050405020304" pitchFamily="18" charset="0"/>
                <a:ea typeface="宋体" panose="02010600030101010101" pitchFamily="2" charset="-122"/>
              </a:rPr>
              <a:t>） 环上原有两个取代基对引入第三个取代基</a:t>
            </a:r>
            <a:r>
              <a:rPr kumimoji="1" lang="zh-CN" altLang="en-US" sz="2400" b="1">
                <a:solidFill>
                  <a:srgbClr val="FF33CC"/>
                </a:solidFill>
                <a:latin typeface="Times New Roman" panose="02020603050405020304" pitchFamily="18" charset="0"/>
                <a:ea typeface="宋体" panose="02010600030101010101" pitchFamily="2" charset="-122"/>
              </a:rPr>
              <a:t>定位作</a:t>
            </a:r>
          </a:p>
          <a:p>
            <a:pPr eaLnBrk="1" hangingPunct="1">
              <a:spcBef>
                <a:spcPct val="50000"/>
              </a:spcBef>
            </a:pPr>
            <a:r>
              <a:rPr kumimoji="1" lang="zh-CN" altLang="en-US" sz="2400" b="1">
                <a:solidFill>
                  <a:srgbClr val="FF33CC"/>
                </a:solidFill>
                <a:latin typeface="Times New Roman" panose="02020603050405020304" pitchFamily="18" charset="0"/>
                <a:ea typeface="宋体" panose="02010600030101010101" pitchFamily="2" charset="-122"/>
              </a:rPr>
              <a:t>用不一致，</a:t>
            </a:r>
            <a:r>
              <a:rPr kumimoji="1" lang="zh-CN" altLang="en-US" sz="2400" b="1">
                <a:latin typeface="Times New Roman" panose="02020603050405020304" pitchFamily="18" charset="0"/>
                <a:ea typeface="宋体" panose="02010600030101010101" pitchFamily="2" charset="-122"/>
              </a:rPr>
              <a:t>有两种情况：</a:t>
            </a:r>
            <a:endParaRPr kumimoji="1" lang="zh-CN" altLang="en-US" sz="2400">
              <a:latin typeface="Times New Roman" panose="02020603050405020304" pitchFamily="18" charset="0"/>
              <a:ea typeface="宋体" panose="02010600030101010101" pitchFamily="2" charset="-122"/>
            </a:endParaRPr>
          </a:p>
        </p:txBody>
      </p:sp>
      <p:sp>
        <p:nvSpPr>
          <p:cNvPr id="185353" name="Text Box 9">
            <a:extLst>
              <a:ext uri="{FF2B5EF4-FFF2-40B4-BE49-F238E27FC236}">
                <a16:creationId xmlns:a16="http://schemas.microsoft.com/office/drawing/2014/main" id="{CD435795-9C16-4187-9A3B-0F8C071BDC81}"/>
              </a:ext>
            </a:extLst>
          </p:cNvPr>
          <p:cNvSpPr txBox="1">
            <a:spLocks noChangeArrowheads="1"/>
          </p:cNvSpPr>
          <p:nvPr/>
        </p:nvSpPr>
        <p:spPr bwMode="auto">
          <a:xfrm>
            <a:off x="381000" y="2209800"/>
            <a:ext cx="7696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en-US" altLang="zh-CN" sz="2400" b="1">
                <a:solidFill>
                  <a:srgbClr val="CC9900"/>
                </a:solidFill>
                <a:latin typeface="Times New Roman" panose="02020603050405020304" pitchFamily="18" charset="0"/>
                <a:ea typeface="宋体" panose="02010600030101010101" pitchFamily="2" charset="-122"/>
              </a:rPr>
              <a:t>A. </a:t>
            </a:r>
            <a:r>
              <a:rPr kumimoji="1" lang="zh-CN" altLang="en-US" sz="2400" b="1">
                <a:solidFill>
                  <a:srgbClr val="CC9900"/>
                </a:solidFill>
                <a:latin typeface="Times New Roman" panose="02020603050405020304" pitchFamily="18" charset="0"/>
                <a:ea typeface="宋体" panose="02010600030101010101" pitchFamily="2" charset="-122"/>
              </a:rPr>
              <a:t>原有两个取代基为同一类定位基：</a:t>
            </a:r>
            <a:r>
              <a:rPr kumimoji="1" lang="zh-CN" altLang="en-US" sz="2400" b="1">
                <a:latin typeface="Times New Roman" panose="02020603050405020304" pitchFamily="18" charset="0"/>
                <a:ea typeface="宋体" panose="02010600030101010101" pitchFamily="2" charset="-122"/>
              </a:rPr>
              <a:t>由定位能力强</a:t>
            </a:r>
          </a:p>
          <a:p>
            <a:pPr eaLnBrk="1" hangingPunct="1">
              <a:spcBef>
                <a:spcPct val="50000"/>
              </a:spcBef>
            </a:pPr>
            <a:r>
              <a:rPr kumimoji="1" lang="zh-CN" altLang="en-US" sz="2400" b="1">
                <a:latin typeface="Times New Roman" panose="02020603050405020304" pitchFamily="18" charset="0"/>
                <a:ea typeface="宋体" panose="02010600030101010101" pitchFamily="2" charset="-122"/>
              </a:rPr>
              <a:t>的定位基决定。如：</a:t>
            </a:r>
            <a:endParaRPr kumimoji="1" lang="zh-CN" altLang="en-US" sz="2400" b="1">
              <a:solidFill>
                <a:srgbClr val="CC9900"/>
              </a:solidFill>
              <a:latin typeface="Times New Roman" panose="02020603050405020304" pitchFamily="18" charset="0"/>
              <a:ea typeface="宋体" panose="02010600030101010101" pitchFamily="2" charset="-122"/>
            </a:endParaRPr>
          </a:p>
        </p:txBody>
      </p:sp>
      <p:graphicFrame>
        <p:nvGraphicFramePr>
          <p:cNvPr id="231426" name="Object 2">
            <a:extLst>
              <a:ext uri="{FF2B5EF4-FFF2-40B4-BE49-F238E27FC236}">
                <a16:creationId xmlns:a16="http://schemas.microsoft.com/office/drawing/2014/main" id="{9CAEC644-0F96-41AC-AA08-4A767786B462}"/>
              </a:ext>
            </a:extLst>
          </p:cNvPr>
          <p:cNvGraphicFramePr>
            <a:graphicFrameLocks noChangeAspect="1"/>
          </p:cNvGraphicFramePr>
          <p:nvPr/>
        </p:nvGraphicFramePr>
        <p:xfrm>
          <a:off x="250825" y="3644900"/>
          <a:ext cx="8066088" cy="2066925"/>
        </p:xfrm>
        <a:graphic>
          <a:graphicData uri="http://schemas.openxmlformats.org/presentationml/2006/ole">
            <mc:AlternateContent xmlns:mc="http://schemas.openxmlformats.org/markup-compatibility/2006">
              <mc:Choice xmlns:v="urn:schemas-microsoft-com:vml" Requires="v">
                <p:oleObj spid="_x0000_s53258" name="CS ChemDraw Drawing" r:id="rId3" imgW="5196632" imgH="1331582" progId="ChemDraw.Document.6.0">
                  <p:embed/>
                </p:oleObj>
              </mc:Choice>
              <mc:Fallback>
                <p:oleObj name="CS ChemDraw Drawing" r:id="rId3" imgW="5196632" imgH="1331582"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644900"/>
                        <a:ext cx="8066088"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1C2AAB07-E2A0-4B4E-8141-9B3A877F33EC}"/>
              </a:ext>
            </a:extLst>
          </p:cNvPr>
          <p:cNvSpPr>
            <a:spLocks noGrp="1"/>
          </p:cNvSpPr>
          <p:nvPr>
            <p:ph type="dt" sz="quarter" idx="10"/>
          </p:nvPr>
        </p:nvSpPr>
        <p:spPr/>
        <p:txBody>
          <a:bodyPr/>
          <a:lstStyle/>
          <a:p>
            <a:pPr>
              <a:defRPr/>
            </a:pPr>
            <a:fld id="{68B5C682-23A1-4A8B-84F3-F4AEC45E4F7D}"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5E73322D-467F-4A47-837E-EBB35D72CFC2}"/>
              </a:ext>
            </a:extLst>
          </p:cNvPr>
          <p:cNvSpPr>
            <a:spLocks noGrp="1"/>
          </p:cNvSpPr>
          <p:nvPr>
            <p:ph type="sldNum" sz="quarter" idx="12"/>
          </p:nvPr>
        </p:nvSpPr>
        <p:spPr/>
        <p:txBody>
          <a:bodyPr/>
          <a:lstStyle/>
          <a:p>
            <a:pPr>
              <a:defRPr/>
            </a:pPr>
            <a:fld id="{7E9E957E-A22F-4C5B-9748-F73B0EAFACD4}" type="slidenum">
              <a:rPr lang="en-US" altLang="zh-CN"/>
              <a:pPr>
                <a:defRPr/>
              </a:pPr>
              <a:t>50</a:t>
            </a:fld>
            <a:endParaRPr lang="en-US" altLang="zh-CN"/>
          </a:p>
        </p:txBody>
      </p:sp>
      <p:pic>
        <p:nvPicPr>
          <p:cNvPr id="53255" name="Picture 27">
            <a:extLst>
              <a:ext uri="{FF2B5EF4-FFF2-40B4-BE49-F238E27FC236}">
                <a16:creationId xmlns:a16="http://schemas.microsoft.com/office/drawing/2014/main" id="{04E3467B-1940-4ADD-A880-38C457A6C7D8}"/>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241800" y="134620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6" name="Picture 27">
            <a:extLst>
              <a:ext uri="{FF2B5EF4-FFF2-40B4-BE49-F238E27FC236}">
                <a16:creationId xmlns:a16="http://schemas.microsoft.com/office/drawing/2014/main" id="{A1484969-626C-4EC2-84F1-22C1B2A83042}"/>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730750" y="13414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85352">
                                            <p:txEl>
                                              <p:pRg st="0" end="0"/>
                                            </p:txEl>
                                          </p:spTgt>
                                        </p:tgtEl>
                                        <p:attrNameLst>
                                          <p:attrName>style.visibility</p:attrName>
                                        </p:attrNameLst>
                                      </p:cBhvr>
                                      <p:to>
                                        <p:strVal val="visible"/>
                                      </p:to>
                                    </p:set>
                                    <p:animEffect transition="in" filter="barn(outVertical)">
                                      <p:cBhvr>
                                        <p:cTn id="7" dur="500"/>
                                        <p:tgtEl>
                                          <p:spTgt spid="1853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85352">
                                            <p:txEl>
                                              <p:pRg st="1" end="1"/>
                                            </p:txEl>
                                          </p:spTgt>
                                        </p:tgtEl>
                                        <p:attrNameLst>
                                          <p:attrName>style.visibility</p:attrName>
                                        </p:attrNameLst>
                                      </p:cBhvr>
                                      <p:to>
                                        <p:strVal val="visible"/>
                                      </p:to>
                                    </p:set>
                                    <p:animEffect transition="in" filter="barn(outVertical)">
                                      <p:cBhvr>
                                        <p:cTn id="12" dur="500"/>
                                        <p:tgtEl>
                                          <p:spTgt spid="18535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353">
                                            <p:txEl>
                                              <p:pRg st="0" end="0"/>
                                            </p:txEl>
                                          </p:spTgt>
                                        </p:tgtEl>
                                        <p:attrNameLst>
                                          <p:attrName>style.visibility</p:attrName>
                                        </p:attrNameLst>
                                      </p:cBhvr>
                                      <p:to>
                                        <p:strVal val="visible"/>
                                      </p:to>
                                    </p:set>
                                    <p:animEffect transition="in" filter="wipe(left)">
                                      <p:cBhvr>
                                        <p:cTn id="17" dur="500"/>
                                        <p:tgtEl>
                                          <p:spTgt spid="18535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5353">
                                            <p:txEl>
                                              <p:pRg st="1" end="1"/>
                                            </p:txEl>
                                          </p:spTgt>
                                        </p:tgtEl>
                                        <p:attrNameLst>
                                          <p:attrName>style.visibility</p:attrName>
                                        </p:attrNameLst>
                                      </p:cBhvr>
                                      <p:to>
                                        <p:strVal val="visible"/>
                                      </p:to>
                                    </p:set>
                                    <p:animEffect transition="in" filter="wipe(left)">
                                      <p:cBhvr>
                                        <p:cTn id="22" dur="500"/>
                                        <p:tgtEl>
                                          <p:spTgt spid="185353">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231426"/>
                                        </p:tgtEl>
                                        <p:attrNameLst>
                                          <p:attrName>style.visibility</p:attrName>
                                        </p:attrNameLst>
                                      </p:cBhvr>
                                      <p:to>
                                        <p:strVal val="visible"/>
                                      </p:to>
                                    </p:set>
                                    <p:animEffect transition="in" filter="strips(downLeft)">
                                      <p:cBhvr>
                                        <p:cTn id="27"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2" grpId="0" build="p" autoUpdateAnimBg="0"/>
      <p:bldP spid="18535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a:extLst>
              <a:ext uri="{FF2B5EF4-FFF2-40B4-BE49-F238E27FC236}">
                <a16:creationId xmlns:a16="http://schemas.microsoft.com/office/drawing/2014/main" id="{7975FB74-28EC-4769-BE9D-45E088EEFDA3}"/>
              </a:ext>
            </a:extLst>
          </p:cNvPr>
          <p:cNvSpPr txBox="1">
            <a:spLocks noChangeArrowheads="1"/>
          </p:cNvSpPr>
          <p:nvPr/>
        </p:nvSpPr>
        <p:spPr bwMode="auto">
          <a:xfrm>
            <a:off x="0" y="914400"/>
            <a:ext cx="91440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rgbClr val="CC9900"/>
                </a:solidFill>
                <a:latin typeface="Times New Roman" panose="02020603050405020304" pitchFamily="18" charset="0"/>
                <a:ea typeface="宋体" panose="02010600030101010101" pitchFamily="2" charset="-122"/>
              </a:rPr>
              <a:t>        </a:t>
            </a:r>
            <a:r>
              <a:rPr kumimoji="1" lang="en-US" altLang="zh-CN" sz="2800" b="1">
                <a:solidFill>
                  <a:srgbClr val="00CC00"/>
                </a:solidFill>
                <a:latin typeface="Times New Roman" panose="02020603050405020304" pitchFamily="18" charset="0"/>
                <a:ea typeface="宋体" panose="02010600030101010101" pitchFamily="2" charset="-122"/>
              </a:rPr>
              <a:t>B. </a:t>
            </a:r>
            <a:r>
              <a:rPr kumimoji="1" lang="zh-CN" altLang="en-US" sz="2800" b="1">
                <a:solidFill>
                  <a:srgbClr val="00CC00"/>
                </a:solidFill>
                <a:latin typeface="Times New Roman" panose="02020603050405020304" pitchFamily="18" charset="0"/>
                <a:ea typeface="宋体" panose="02010600030101010101" pitchFamily="2" charset="-122"/>
              </a:rPr>
              <a:t>原有两个取代基为</a:t>
            </a:r>
            <a:r>
              <a:rPr kumimoji="1" lang="zh-CN" altLang="en-US" sz="2800" b="1">
                <a:solidFill>
                  <a:srgbClr val="CC9900"/>
                </a:solidFill>
                <a:latin typeface="Times New Roman" panose="02020603050405020304" pitchFamily="18" charset="0"/>
                <a:ea typeface="宋体" panose="02010600030101010101" pitchFamily="2" charset="-122"/>
              </a:rPr>
              <a:t>不同类</a:t>
            </a:r>
            <a:r>
              <a:rPr kumimoji="1" lang="zh-CN" altLang="en-US" sz="2800" b="1">
                <a:solidFill>
                  <a:srgbClr val="00CC00"/>
                </a:solidFill>
                <a:latin typeface="Times New Roman" panose="02020603050405020304" pitchFamily="18" charset="0"/>
                <a:ea typeface="宋体" panose="02010600030101010101" pitchFamily="2" charset="-122"/>
              </a:rPr>
              <a:t>定位基：</a:t>
            </a:r>
            <a:r>
              <a:rPr kumimoji="1" lang="zh-CN" altLang="en-US" sz="2800" b="1">
                <a:latin typeface="Times New Roman" panose="02020603050405020304" pitchFamily="18" charset="0"/>
                <a:ea typeface="宋体" panose="02010600030101010101" pitchFamily="2" charset="-122"/>
              </a:rPr>
              <a:t>由第一类定位</a:t>
            </a:r>
          </a:p>
          <a:p>
            <a:pPr eaLnBrk="1" hangingPunct="1">
              <a:spcBef>
                <a:spcPct val="50000"/>
              </a:spcBef>
            </a:pPr>
            <a:r>
              <a:rPr kumimoji="1" lang="zh-CN" altLang="en-US" sz="2800" b="1">
                <a:latin typeface="Times New Roman" panose="02020603050405020304" pitchFamily="18" charset="0"/>
                <a:ea typeface="宋体" panose="02010600030101010101" pitchFamily="2" charset="-122"/>
              </a:rPr>
              <a:t>基决定。</a:t>
            </a:r>
            <a:endParaRPr kumimoji="1" lang="zh-CN" altLang="en-US" sz="2800" b="1">
              <a:solidFill>
                <a:srgbClr val="00CC00"/>
              </a:solidFill>
              <a:latin typeface="Times New Roman" panose="02020603050405020304" pitchFamily="18" charset="0"/>
              <a:ea typeface="宋体" panose="02010600030101010101" pitchFamily="2" charset="-122"/>
            </a:endParaRPr>
          </a:p>
        </p:txBody>
      </p:sp>
      <p:sp>
        <p:nvSpPr>
          <p:cNvPr id="186376" name="Text Box 8">
            <a:extLst>
              <a:ext uri="{FF2B5EF4-FFF2-40B4-BE49-F238E27FC236}">
                <a16:creationId xmlns:a16="http://schemas.microsoft.com/office/drawing/2014/main" id="{E479517A-3518-415E-8A1C-C86DC373F392}"/>
              </a:ext>
            </a:extLst>
          </p:cNvPr>
          <p:cNvSpPr txBox="1">
            <a:spLocks noChangeArrowheads="1"/>
          </p:cNvSpPr>
          <p:nvPr/>
        </p:nvSpPr>
        <p:spPr bwMode="auto">
          <a:xfrm>
            <a:off x="0" y="32766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2</a:t>
            </a:r>
            <a:r>
              <a:rPr kumimoji="1" lang="zh-CN" altLang="en-US" sz="2800" b="1">
                <a:latin typeface="Times New Roman" panose="02020603050405020304" pitchFamily="18" charset="0"/>
                <a:ea typeface="宋体" panose="02010600030101010101" pitchFamily="2" charset="-122"/>
              </a:rPr>
              <a:t>） 指导多取代苯的合成</a:t>
            </a:r>
            <a:r>
              <a:rPr kumimoji="1" lang="en-US" altLang="zh-CN" sz="28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rPr>
              <a:t>正确选择合成路线：</a:t>
            </a:r>
          </a:p>
        </p:txBody>
      </p:sp>
      <p:sp>
        <p:nvSpPr>
          <p:cNvPr id="186377" name="Text Box 9">
            <a:extLst>
              <a:ext uri="{FF2B5EF4-FFF2-40B4-BE49-F238E27FC236}">
                <a16:creationId xmlns:a16="http://schemas.microsoft.com/office/drawing/2014/main" id="{34189ADE-E48E-4477-A451-C8AEFF16F72F}"/>
              </a:ext>
            </a:extLst>
          </p:cNvPr>
          <p:cNvSpPr txBox="1">
            <a:spLocks noChangeArrowheads="1"/>
          </p:cNvSpPr>
          <p:nvPr/>
        </p:nvSpPr>
        <p:spPr bwMode="auto">
          <a:xfrm>
            <a:off x="0" y="38862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en-US" altLang="zh-CN" sz="2800" b="1">
                <a:solidFill>
                  <a:srgbClr val="009900"/>
                </a:solidFill>
                <a:latin typeface="Times New Roman" panose="02020603050405020304" pitchFamily="18" charset="0"/>
                <a:ea typeface="宋体" panose="02010600030101010101" pitchFamily="2" charset="-122"/>
              </a:rPr>
              <a:t>【</a:t>
            </a:r>
            <a:r>
              <a:rPr kumimoji="1" lang="zh-CN" altLang="en-US" sz="2800" b="1">
                <a:solidFill>
                  <a:srgbClr val="009900"/>
                </a:solidFill>
                <a:latin typeface="Times New Roman" panose="02020603050405020304" pitchFamily="18" charset="0"/>
                <a:ea typeface="宋体" panose="02010600030101010101" pitchFamily="2" charset="-122"/>
              </a:rPr>
              <a:t>例</a:t>
            </a:r>
            <a:r>
              <a:rPr kumimoji="1" lang="en-US" altLang="zh-CN" sz="2800" b="1">
                <a:solidFill>
                  <a:srgbClr val="009900"/>
                </a:solidFill>
                <a:latin typeface="Times New Roman" panose="02020603050405020304" pitchFamily="18" charset="0"/>
                <a:ea typeface="宋体" panose="02010600030101010101" pitchFamily="2" charset="-122"/>
              </a:rPr>
              <a:t>1】</a:t>
            </a:r>
          </a:p>
        </p:txBody>
      </p:sp>
      <p:sp>
        <p:nvSpPr>
          <p:cNvPr id="54277" name="Rectangle 13">
            <a:extLst>
              <a:ext uri="{FF2B5EF4-FFF2-40B4-BE49-F238E27FC236}">
                <a16:creationId xmlns:a16="http://schemas.microsoft.com/office/drawing/2014/main" id="{E95ECA77-A180-4588-BB7D-AFDB5692230F}"/>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186380" name="Object 12">
            <a:extLst>
              <a:ext uri="{FF2B5EF4-FFF2-40B4-BE49-F238E27FC236}">
                <a16:creationId xmlns:a16="http://schemas.microsoft.com/office/drawing/2014/main" id="{FCEA1AE3-2E76-4E5F-9F73-E2BDE9AE0AA5}"/>
              </a:ext>
            </a:extLst>
          </p:cNvPr>
          <p:cNvGraphicFramePr>
            <a:graphicFrameLocks noChangeAspect="1"/>
          </p:cNvGraphicFramePr>
          <p:nvPr/>
        </p:nvGraphicFramePr>
        <p:xfrm>
          <a:off x="1692275" y="1844675"/>
          <a:ext cx="5688013" cy="1427163"/>
        </p:xfrm>
        <a:graphic>
          <a:graphicData uri="http://schemas.openxmlformats.org/presentationml/2006/ole">
            <mc:AlternateContent xmlns:mc="http://schemas.openxmlformats.org/markup-compatibility/2006">
              <mc:Choice xmlns:v="urn:schemas-microsoft-com:vml" Requires="v">
                <p:oleObj spid="_x0000_s54284" name="CS ChemDraw Drawing" r:id="rId3" imgW="4368993" imgH="1090802" progId="ChemDraw.Document.6.0">
                  <p:embed/>
                </p:oleObj>
              </mc:Choice>
              <mc:Fallback>
                <p:oleObj name="CS ChemDraw Drawing" r:id="rId3" imgW="4368993" imgH="1090802" progId="ChemDraw.Document.6.0">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844675"/>
                        <a:ext cx="5688013"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6382" name="Object 14">
            <a:extLst>
              <a:ext uri="{FF2B5EF4-FFF2-40B4-BE49-F238E27FC236}">
                <a16:creationId xmlns:a16="http://schemas.microsoft.com/office/drawing/2014/main" id="{CAB73FFF-572D-4C12-83F1-674B855C884C}"/>
              </a:ext>
            </a:extLst>
          </p:cNvPr>
          <p:cNvGraphicFramePr>
            <a:graphicFrameLocks noChangeAspect="1"/>
          </p:cNvGraphicFramePr>
          <p:nvPr/>
        </p:nvGraphicFramePr>
        <p:xfrm>
          <a:off x="2700338" y="4292600"/>
          <a:ext cx="3311525" cy="1458913"/>
        </p:xfrm>
        <a:graphic>
          <a:graphicData uri="http://schemas.openxmlformats.org/presentationml/2006/ole">
            <mc:AlternateContent xmlns:mc="http://schemas.openxmlformats.org/markup-compatibility/2006">
              <mc:Choice xmlns:v="urn:schemas-microsoft-com:vml" Requires="v">
                <p:oleObj spid="_x0000_s54285" name="CS ChemDraw Drawing" r:id="rId5" imgW="1770542" imgH="779838" progId="ChemDraw.Document.6.0">
                  <p:embed/>
                </p:oleObj>
              </mc:Choice>
              <mc:Fallback>
                <p:oleObj name="CS ChemDraw Drawing" r:id="rId5" imgW="1770542" imgH="779838" progId="ChemDraw.Document.6.0">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4292600"/>
                        <a:ext cx="3311525" cy="14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892A3B13-82C5-4E51-8D3B-7CDB4D2E3A11}"/>
              </a:ext>
            </a:extLst>
          </p:cNvPr>
          <p:cNvSpPr>
            <a:spLocks noGrp="1"/>
          </p:cNvSpPr>
          <p:nvPr>
            <p:ph type="dt" sz="quarter" idx="10"/>
          </p:nvPr>
        </p:nvSpPr>
        <p:spPr/>
        <p:txBody>
          <a:bodyPr/>
          <a:lstStyle/>
          <a:p>
            <a:pPr>
              <a:defRPr/>
            </a:pPr>
            <a:fld id="{A0C3CB61-4F83-44FB-9D09-BA8D5E4BE59C}"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C251CC0A-40F9-44A8-99CD-FA08800C2331}"/>
              </a:ext>
            </a:extLst>
          </p:cNvPr>
          <p:cNvSpPr>
            <a:spLocks noGrp="1"/>
          </p:cNvSpPr>
          <p:nvPr>
            <p:ph type="sldNum" sz="quarter" idx="12"/>
          </p:nvPr>
        </p:nvSpPr>
        <p:spPr/>
        <p:txBody>
          <a:bodyPr/>
          <a:lstStyle/>
          <a:p>
            <a:pPr>
              <a:defRPr/>
            </a:pPr>
            <a:fld id="{51AA8F9E-8994-4951-966B-C307D475A7B4}" type="slidenum">
              <a:rPr lang="en-US" altLang="zh-CN"/>
              <a:pPr>
                <a:defRPr/>
              </a:pPr>
              <a:t>51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370"/>
                                        </p:tgtEl>
                                        <p:attrNameLst>
                                          <p:attrName>style.visibility</p:attrName>
                                        </p:attrNameLst>
                                      </p:cBhvr>
                                      <p:to>
                                        <p:strVal val="visible"/>
                                      </p:to>
                                    </p:set>
                                    <p:anim calcmode="lin" valueType="num">
                                      <p:cBhvr additive="base">
                                        <p:cTn id="7" dur="500" fill="hold"/>
                                        <p:tgtEl>
                                          <p:spTgt spid="186370"/>
                                        </p:tgtEl>
                                        <p:attrNameLst>
                                          <p:attrName>ppt_x</p:attrName>
                                        </p:attrNameLst>
                                      </p:cBhvr>
                                      <p:tavLst>
                                        <p:tav tm="0">
                                          <p:val>
                                            <p:strVal val="#ppt_x"/>
                                          </p:val>
                                        </p:tav>
                                        <p:tav tm="100000">
                                          <p:val>
                                            <p:strVal val="#ppt_x"/>
                                          </p:val>
                                        </p:tav>
                                      </p:tavLst>
                                    </p:anim>
                                    <p:anim calcmode="lin" valueType="num">
                                      <p:cBhvr additive="base">
                                        <p:cTn id="8" dur="500" fill="hold"/>
                                        <p:tgtEl>
                                          <p:spTgt spid="1863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nodeType="clickEffect">
                                  <p:stCondLst>
                                    <p:cond delay="0"/>
                                  </p:stCondLst>
                                  <p:childTnLst>
                                    <p:set>
                                      <p:cBhvr>
                                        <p:cTn id="12" dur="1" fill="hold">
                                          <p:stCondLst>
                                            <p:cond delay="0"/>
                                          </p:stCondLst>
                                        </p:cTn>
                                        <p:tgtEl>
                                          <p:spTgt spid="186380"/>
                                        </p:tgtEl>
                                        <p:attrNameLst>
                                          <p:attrName>style.visibility</p:attrName>
                                        </p:attrNameLst>
                                      </p:cBhvr>
                                      <p:to>
                                        <p:strVal val="visible"/>
                                      </p:to>
                                    </p:set>
                                    <p:animEffect transition="in" filter="strips(downLeft)">
                                      <p:cBhvr>
                                        <p:cTn id="13" dur="500"/>
                                        <p:tgtEl>
                                          <p:spTgt spid="1863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86376"/>
                                        </p:tgtEl>
                                        <p:attrNameLst>
                                          <p:attrName>style.visibility</p:attrName>
                                        </p:attrNameLst>
                                      </p:cBhvr>
                                      <p:to>
                                        <p:strVal val="visible"/>
                                      </p:to>
                                    </p:set>
                                    <p:animEffect transition="in" filter="slide(fromBottom)">
                                      <p:cBhvr>
                                        <p:cTn id="18" dur="500"/>
                                        <p:tgtEl>
                                          <p:spTgt spid="18637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186377"/>
                                        </p:tgtEl>
                                        <p:attrNameLst>
                                          <p:attrName>style.visibility</p:attrName>
                                        </p:attrNameLst>
                                      </p:cBhvr>
                                      <p:to>
                                        <p:strVal val="visible"/>
                                      </p:to>
                                    </p:set>
                                    <p:animEffect transition="in" filter="strips(downLeft)">
                                      <p:cBhvr>
                                        <p:cTn id="23" dur="500"/>
                                        <p:tgtEl>
                                          <p:spTgt spid="186377"/>
                                        </p:tgtEl>
                                      </p:cBhvr>
                                    </p:animEffect>
                                  </p:childTnLst>
                                </p:cTn>
                              </p:par>
                              <p:par>
                                <p:cTn id="24" presetID="18" presetClass="entr" presetSubtype="12" fill="hold" nodeType="withEffect">
                                  <p:stCondLst>
                                    <p:cond delay="0"/>
                                  </p:stCondLst>
                                  <p:childTnLst>
                                    <p:set>
                                      <p:cBhvr>
                                        <p:cTn id="25" dur="1" fill="hold">
                                          <p:stCondLst>
                                            <p:cond delay="0"/>
                                          </p:stCondLst>
                                        </p:cTn>
                                        <p:tgtEl>
                                          <p:spTgt spid="186382"/>
                                        </p:tgtEl>
                                        <p:attrNameLst>
                                          <p:attrName>style.visibility</p:attrName>
                                        </p:attrNameLst>
                                      </p:cBhvr>
                                      <p:to>
                                        <p:strVal val="visible"/>
                                      </p:to>
                                    </p:set>
                                    <p:animEffect transition="in" filter="strips(downLeft)">
                                      <p:cBhvr>
                                        <p:cTn id="26" dur="500"/>
                                        <p:tgtEl>
                                          <p:spTgt spid="186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p:bldP spid="186376" grpId="0"/>
      <p:bldP spid="18637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412" name="Object 20">
            <a:extLst>
              <a:ext uri="{FF2B5EF4-FFF2-40B4-BE49-F238E27FC236}">
                <a16:creationId xmlns:a16="http://schemas.microsoft.com/office/drawing/2014/main" id="{96E5427C-D64A-499D-A349-EA274BA8BF19}"/>
              </a:ext>
            </a:extLst>
          </p:cNvPr>
          <p:cNvGraphicFramePr>
            <a:graphicFrameLocks noChangeAspect="1"/>
          </p:cNvGraphicFramePr>
          <p:nvPr/>
        </p:nvGraphicFramePr>
        <p:xfrm>
          <a:off x="2627313" y="0"/>
          <a:ext cx="3816350" cy="3022600"/>
        </p:xfrm>
        <a:graphic>
          <a:graphicData uri="http://schemas.openxmlformats.org/presentationml/2006/ole">
            <mc:AlternateContent xmlns:mc="http://schemas.openxmlformats.org/markup-compatibility/2006">
              <mc:Choice xmlns:v="urn:schemas-microsoft-com:vml" Requires="v">
                <p:oleObj spid="_x0000_s55307" name="CS ChemDraw Drawing" r:id="rId3" imgW="2773373" imgH="2197259" progId="ChemDraw.Document.6.0">
                  <p:embed/>
                </p:oleObj>
              </mc:Choice>
              <mc:Fallback>
                <p:oleObj name="CS ChemDraw Drawing" r:id="rId3" imgW="2773373" imgH="2197259" progId="ChemDraw.Document.6.0">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0"/>
                        <a:ext cx="381635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3" name="Text Box 21">
            <a:extLst>
              <a:ext uri="{FF2B5EF4-FFF2-40B4-BE49-F238E27FC236}">
                <a16:creationId xmlns:a16="http://schemas.microsoft.com/office/drawing/2014/main" id="{6E9F23A3-142F-42A0-8337-90437F80C085}"/>
              </a:ext>
            </a:extLst>
          </p:cNvPr>
          <p:cNvSpPr txBox="1">
            <a:spLocks noChangeArrowheads="1"/>
          </p:cNvSpPr>
          <p:nvPr/>
        </p:nvSpPr>
        <p:spPr bwMode="auto">
          <a:xfrm>
            <a:off x="0" y="3357563"/>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例</a:t>
            </a:r>
            <a:r>
              <a:rPr kumimoji="1" lang="en-US" altLang="zh-CN" sz="2800" b="1">
                <a:latin typeface="Times New Roman" panose="02020603050405020304" pitchFamily="18" charset="0"/>
                <a:ea typeface="宋体" panose="02010600030101010101" pitchFamily="2" charset="-122"/>
              </a:rPr>
              <a:t>2】</a:t>
            </a:r>
          </a:p>
        </p:txBody>
      </p:sp>
      <p:graphicFrame>
        <p:nvGraphicFramePr>
          <p:cNvPr id="187414" name="Object 22">
            <a:extLst>
              <a:ext uri="{FF2B5EF4-FFF2-40B4-BE49-F238E27FC236}">
                <a16:creationId xmlns:a16="http://schemas.microsoft.com/office/drawing/2014/main" id="{3D088AE0-D285-4214-89E7-B332A395D740}"/>
              </a:ext>
            </a:extLst>
          </p:cNvPr>
          <p:cNvGraphicFramePr>
            <a:graphicFrameLocks noChangeAspect="1"/>
          </p:cNvGraphicFramePr>
          <p:nvPr/>
        </p:nvGraphicFramePr>
        <p:xfrm>
          <a:off x="2627313" y="3141663"/>
          <a:ext cx="4897437" cy="3517900"/>
        </p:xfrm>
        <a:graphic>
          <a:graphicData uri="http://schemas.openxmlformats.org/presentationml/2006/ole">
            <mc:AlternateContent xmlns:mc="http://schemas.openxmlformats.org/markup-compatibility/2006">
              <mc:Choice xmlns:v="urn:schemas-microsoft-com:vml" Requires="v">
                <p:oleObj spid="_x0000_s55308" name="CS ChemDraw Drawing" r:id="rId5" imgW="4276133" imgH="3071844" progId="ChemDraw.Document.6.0">
                  <p:embed/>
                </p:oleObj>
              </mc:Choice>
              <mc:Fallback>
                <p:oleObj name="CS ChemDraw Drawing" r:id="rId5" imgW="4276133" imgH="3071844" progId="ChemDraw.Document.6.0">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3141663"/>
                        <a:ext cx="4897437" cy="351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7415" name="Object 23">
            <a:extLst>
              <a:ext uri="{FF2B5EF4-FFF2-40B4-BE49-F238E27FC236}">
                <a16:creationId xmlns:a16="http://schemas.microsoft.com/office/drawing/2014/main" id="{4AE60F51-41D2-4A71-911F-B466364376A3}"/>
              </a:ext>
            </a:extLst>
          </p:cNvPr>
          <p:cNvGraphicFramePr>
            <a:graphicFrameLocks noChangeAspect="1"/>
          </p:cNvGraphicFramePr>
          <p:nvPr/>
        </p:nvGraphicFramePr>
        <p:xfrm>
          <a:off x="5435600" y="6515100"/>
          <a:ext cx="2652713" cy="342900"/>
        </p:xfrm>
        <a:graphic>
          <a:graphicData uri="http://schemas.openxmlformats.org/presentationml/2006/ole">
            <mc:AlternateContent xmlns:mc="http://schemas.openxmlformats.org/markup-compatibility/2006">
              <mc:Choice xmlns:v="urn:schemas-microsoft-com:vml" Requires="v">
                <p:oleObj spid="_x0000_s55309" name="CS ChemDraw Drawing" r:id="rId7" imgW="1496060" imgH="193040" progId="ChemDraw.Document.5.0">
                  <p:embed/>
                </p:oleObj>
              </mc:Choice>
              <mc:Fallback>
                <p:oleObj name="CS ChemDraw Drawing" r:id="rId7" imgW="1496060" imgH="193040" progId="ChemDraw.Document.5.0">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6515100"/>
                        <a:ext cx="2652713"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31FBB09B-BCF8-4B7F-9C9D-B12A4953E29E}"/>
              </a:ext>
            </a:extLst>
          </p:cNvPr>
          <p:cNvSpPr>
            <a:spLocks noGrp="1"/>
          </p:cNvSpPr>
          <p:nvPr>
            <p:ph type="dt" sz="quarter" idx="10"/>
          </p:nvPr>
        </p:nvSpPr>
        <p:spPr/>
        <p:txBody>
          <a:bodyPr/>
          <a:lstStyle/>
          <a:p>
            <a:pPr>
              <a:defRPr/>
            </a:pPr>
            <a:fld id="{AD1206C8-20C5-44AF-9BE1-82813EAD7797}"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0B2D061-E09C-4598-8AE3-CBBD8F1477EA}"/>
              </a:ext>
            </a:extLst>
          </p:cNvPr>
          <p:cNvSpPr>
            <a:spLocks noGrp="1"/>
          </p:cNvSpPr>
          <p:nvPr>
            <p:ph type="sldNum" sz="quarter" idx="12"/>
          </p:nvPr>
        </p:nvSpPr>
        <p:spPr/>
        <p:txBody>
          <a:bodyPr/>
          <a:lstStyle/>
          <a:p>
            <a:pPr>
              <a:defRPr/>
            </a:pPr>
            <a:fld id="{9C076994-8C27-46C3-9A93-06FF130FE11D}" type="slidenum">
              <a:rPr lang="en-US" altLang="zh-CN"/>
              <a:pPr>
                <a:defRPr/>
              </a:pPr>
              <a:t>52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87412"/>
                                        </p:tgtEl>
                                        <p:attrNameLst>
                                          <p:attrName>style.visibility</p:attrName>
                                        </p:attrNameLst>
                                      </p:cBhvr>
                                      <p:to>
                                        <p:strVal val="visible"/>
                                      </p:to>
                                    </p:set>
                                    <p:animEffect transition="in" filter="strips(downLeft)">
                                      <p:cBhvr>
                                        <p:cTn id="7" dur="500"/>
                                        <p:tgtEl>
                                          <p:spTgt spid="1874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iterate type="wd">
                                    <p:tmPct val="0"/>
                                  </p:iterate>
                                  <p:childTnLst>
                                    <p:set>
                                      <p:cBhvr>
                                        <p:cTn id="11" dur="1" fill="hold">
                                          <p:stCondLst>
                                            <p:cond delay="0"/>
                                          </p:stCondLst>
                                        </p:cTn>
                                        <p:tgtEl>
                                          <p:spTgt spid="187413">
                                            <p:txEl>
                                              <p:pRg st="0" end="0"/>
                                            </p:txEl>
                                          </p:spTgt>
                                        </p:tgtEl>
                                        <p:attrNameLst>
                                          <p:attrName>style.visibility</p:attrName>
                                        </p:attrNameLst>
                                      </p:cBhvr>
                                      <p:to>
                                        <p:strVal val="visible"/>
                                      </p:to>
                                    </p:set>
                                    <p:animEffect transition="in" filter="slide(fromBottom)">
                                      <p:cBhvr>
                                        <p:cTn id="12" dur="500"/>
                                        <p:tgtEl>
                                          <p:spTgt spid="187413">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87414"/>
                                        </p:tgtEl>
                                        <p:attrNameLst>
                                          <p:attrName>style.visibility</p:attrName>
                                        </p:attrNameLst>
                                      </p:cBhvr>
                                      <p:to>
                                        <p:strVal val="visible"/>
                                      </p:to>
                                    </p:set>
                                    <p:animEffect transition="in" filter="slide(fromBottom)">
                                      <p:cBhvr>
                                        <p:cTn id="15" dur="500"/>
                                        <p:tgtEl>
                                          <p:spTgt spid="1874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87415"/>
                                        </p:tgtEl>
                                        <p:attrNameLst>
                                          <p:attrName>style.visibility</p:attrName>
                                        </p:attrNameLst>
                                      </p:cBhvr>
                                      <p:to>
                                        <p:strVal val="visible"/>
                                      </p:to>
                                    </p:set>
                                    <p:animEffect transition="in" filter="wipe(left)">
                                      <p:cBhvr>
                                        <p:cTn id="20" dur="500"/>
                                        <p:tgtEl>
                                          <p:spTgt spid="18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13"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31" name="Text Box 15">
            <a:extLst>
              <a:ext uri="{FF2B5EF4-FFF2-40B4-BE49-F238E27FC236}">
                <a16:creationId xmlns:a16="http://schemas.microsoft.com/office/drawing/2014/main" id="{2DEB8CFE-AEC8-4FCE-B889-0EDD4F349598}"/>
              </a:ext>
            </a:extLst>
          </p:cNvPr>
          <p:cNvSpPr txBox="1">
            <a:spLocks noChangeArrowheads="1"/>
          </p:cNvSpPr>
          <p:nvPr/>
        </p:nvSpPr>
        <p:spPr bwMode="auto">
          <a:xfrm>
            <a:off x="0" y="533400"/>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例</a:t>
            </a:r>
            <a:r>
              <a:rPr kumimoji="1" lang="en-US" altLang="zh-CN" sz="2800" b="1">
                <a:latin typeface="Times New Roman" panose="02020603050405020304" pitchFamily="18" charset="0"/>
                <a:ea typeface="宋体" panose="02010600030101010101" pitchFamily="2" charset="-122"/>
              </a:rPr>
              <a:t>3】</a:t>
            </a:r>
          </a:p>
        </p:txBody>
      </p:sp>
      <p:graphicFrame>
        <p:nvGraphicFramePr>
          <p:cNvPr id="249858" name="Object 2">
            <a:extLst>
              <a:ext uri="{FF2B5EF4-FFF2-40B4-BE49-F238E27FC236}">
                <a16:creationId xmlns:a16="http://schemas.microsoft.com/office/drawing/2014/main" id="{12572F47-DA51-4861-8439-988C51D74A44}"/>
              </a:ext>
            </a:extLst>
          </p:cNvPr>
          <p:cNvGraphicFramePr>
            <a:graphicFrameLocks noChangeAspect="1"/>
          </p:cNvGraphicFramePr>
          <p:nvPr/>
        </p:nvGraphicFramePr>
        <p:xfrm>
          <a:off x="2195513" y="1484313"/>
          <a:ext cx="5472112" cy="3792537"/>
        </p:xfrm>
        <a:graphic>
          <a:graphicData uri="http://schemas.openxmlformats.org/presentationml/2006/ole">
            <mc:AlternateContent xmlns:mc="http://schemas.openxmlformats.org/markup-compatibility/2006">
              <mc:Choice xmlns:v="urn:schemas-microsoft-com:vml" Requires="v">
                <p:oleObj spid="_x0000_s56327" name="CS ChemDraw Drawing" r:id="rId3" imgW="4184623" imgH="2899896" progId="ChemDraw.Document.6.0">
                  <p:embed/>
                </p:oleObj>
              </mc:Choice>
              <mc:Fallback>
                <p:oleObj name="CS ChemDraw Drawing" r:id="rId3" imgW="4184623" imgH="2899896" progId="ChemDraw.Document.6.0">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484313"/>
                        <a:ext cx="5472112" cy="379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0D0D604-F831-4C3B-9DB4-9A9F15E4524C}"/>
              </a:ext>
            </a:extLst>
          </p:cNvPr>
          <p:cNvSpPr>
            <a:spLocks noGrp="1"/>
          </p:cNvSpPr>
          <p:nvPr>
            <p:ph type="dt" sz="quarter" idx="10"/>
          </p:nvPr>
        </p:nvSpPr>
        <p:spPr/>
        <p:txBody>
          <a:bodyPr/>
          <a:lstStyle/>
          <a:p>
            <a:pPr>
              <a:defRPr/>
            </a:pPr>
            <a:fld id="{69D84B32-2A0B-4476-A74A-D71243391068}"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6092703E-1CE6-408E-9859-A3157C68907D}"/>
              </a:ext>
            </a:extLst>
          </p:cNvPr>
          <p:cNvSpPr>
            <a:spLocks noGrp="1"/>
          </p:cNvSpPr>
          <p:nvPr>
            <p:ph type="sldNum" sz="quarter" idx="12"/>
          </p:nvPr>
        </p:nvSpPr>
        <p:spPr/>
        <p:txBody>
          <a:bodyPr/>
          <a:lstStyle/>
          <a:p>
            <a:pPr>
              <a:defRPr/>
            </a:pPr>
            <a:fld id="{E1EE7011-D24D-441C-BAD1-FFDA86B02800}" type="slidenum">
              <a:rPr lang="en-US" altLang="zh-CN"/>
              <a:pPr>
                <a:defRPr/>
              </a:pPr>
              <a:t>53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8431"/>
                                        </p:tgtEl>
                                        <p:attrNameLst>
                                          <p:attrName>style.visibility</p:attrName>
                                        </p:attrNameLst>
                                      </p:cBhvr>
                                      <p:to>
                                        <p:strVal val="visible"/>
                                      </p:to>
                                    </p:set>
                                    <p:animEffect transition="in" filter="slide(fromBottom)">
                                      <p:cBhvr>
                                        <p:cTn id="7" dur="500"/>
                                        <p:tgtEl>
                                          <p:spTgt spid="1884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49858"/>
                                        </p:tgtEl>
                                        <p:attrNameLst>
                                          <p:attrName>style.visibility</p:attrName>
                                        </p:attrNameLst>
                                      </p:cBhvr>
                                      <p:to>
                                        <p:strVal val="visible"/>
                                      </p:to>
                                    </p:set>
                                    <p:animEffect transition="in" filter="slide(fromBottom)">
                                      <p:cBhvr>
                                        <p:cTn id="12" dur="500"/>
                                        <p:tgtEl>
                                          <p:spTgt spid="249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31"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89800" name="Object 8">
            <a:extLst>
              <a:ext uri="{FF2B5EF4-FFF2-40B4-BE49-F238E27FC236}">
                <a16:creationId xmlns:a16="http://schemas.microsoft.com/office/drawing/2014/main" id="{CE47C5C7-3ABE-469C-BC9E-4D2CF60B037B}"/>
              </a:ext>
            </a:extLst>
          </p:cNvPr>
          <p:cNvGraphicFramePr>
            <a:graphicFrameLocks noChangeAspect="1"/>
          </p:cNvGraphicFramePr>
          <p:nvPr/>
        </p:nvGraphicFramePr>
        <p:xfrm>
          <a:off x="468313" y="3429000"/>
          <a:ext cx="3352800" cy="1162050"/>
        </p:xfrm>
        <a:graphic>
          <a:graphicData uri="http://schemas.openxmlformats.org/presentationml/2006/ole">
            <mc:AlternateContent xmlns:mc="http://schemas.openxmlformats.org/markup-compatibility/2006">
              <mc:Choice xmlns:v="urn:schemas-microsoft-com:vml" Requires="v">
                <p:oleObj spid="_x0000_s57357" name="Document" r:id="rId3" imgW="2362200" imgH="819150" progId="ChemWindow.Document">
                  <p:embed/>
                </p:oleObj>
              </mc:Choice>
              <mc:Fallback>
                <p:oleObj name="Document" r:id="rId3" imgW="2362200" imgH="819150" progId="ChemWindow.Document">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429000"/>
                        <a:ext cx="3352800"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801" name="Object 9">
            <a:extLst>
              <a:ext uri="{FF2B5EF4-FFF2-40B4-BE49-F238E27FC236}">
                <a16:creationId xmlns:a16="http://schemas.microsoft.com/office/drawing/2014/main" id="{143261B5-2B21-4A81-9912-05ABD9B1EB55}"/>
              </a:ext>
            </a:extLst>
          </p:cNvPr>
          <p:cNvGraphicFramePr>
            <a:graphicFrameLocks noChangeAspect="1"/>
          </p:cNvGraphicFramePr>
          <p:nvPr/>
        </p:nvGraphicFramePr>
        <p:xfrm>
          <a:off x="3810000" y="3352800"/>
          <a:ext cx="2619375" cy="1163638"/>
        </p:xfrm>
        <a:graphic>
          <a:graphicData uri="http://schemas.openxmlformats.org/presentationml/2006/ole">
            <mc:AlternateContent xmlns:mc="http://schemas.openxmlformats.org/markup-compatibility/2006">
              <mc:Choice xmlns:v="urn:schemas-microsoft-com:vml" Requires="v">
                <p:oleObj spid="_x0000_s57358" name="Document" r:id="rId5" imgW="1885950" imgH="838200" progId="ChemWindow.Document">
                  <p:embed/>
                </p:oleObj>
              </mc:Choice>
              <mc:Fallback>
                <p:oleObj name="Document" r:id="rId5" imgW="1885950" imgH="838200" progId="ChemWindow.Document">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3352800"/>
                        <a:ext cx="2619375"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802" name="Object 10">
            <a:extLst>
              <a:ext uri="{FF2B5EF4-FFF2-40B4-BE49-F238E27FC236}">
                <a16:creationId xmlns:a16="http://schemas.microsoft.com/office/drawing/2014/main" id="{28BF5B0A-D424-4245-BB0F-2814C950173A}"/>
              </a:ext>
            </a:extLst>
          </p:cNvPr>
          <p:cNvGraphicFramePr>
            <a:graphicFrameLocks noChangeAspect="1"/>
          </p:cNvGraphicFramePr>
          <p:nvPr/>
        </p:nvGraphicFramePr>
        <p:xfrm>
          <a:off x="2124075" y="3789363"/>
          <a:ext cx="6019800" cy="1031875"/>
        </p:xfrm>
        <a:graphic>
          <a:graphicData uri="http://schemas.openxmlformats.org/presentationml/2006/ole">
            <mc:AlternateContent xmlns:mc="http://schemas.openxmlformats.org/markup-compatibility/2006">
              <mc:Choice xmlns:v="urn:schemas-microsoft-com:vml" Requires="v">
                <p:oleObj spid="_x0000_s57359" name="Document" r:id="rId7" imgW="4448175" imgH="762000" progId="ChemWindow.Document">
                  <p:embed/>
                </p:oleObj>
              </mc:Choice>
              <mc:Fallback>
                <p:oleObj name="Document" r:id="rId7" imgW="4448175" imgH="762000" progId="ChemWindow.Document">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075" y="3789363"/>
                        <a:ext cx="60198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9803" name="Object 11">
            <a:extLst>
              <a:ext uri="{FF2B5EF4-FFF2-40B4-BE49-F238E27FC236}">
                <a16:creationId xmlns:a16="http://schemas.microsoft.com/office/drawing/2014/main" id="{6EAA7B2E-4D55-4397-A122-F18A2DB41437}"/>
              </a:ext>
            </a:extLst>
          </p:cNvPr>
          <p:cNvGraphicFramePr>
            <a:graphicFrameLocks noChangeAspect="1"/>
          </p:cNvGraphicFramePr>
          <p:nvPr/>
        </p:nvGraphicFramePr>
        <p:xfrm>
          <a:off x="6732588" y="3429000"/>
          <a:ext cx="2209800" cy="838200"/>
        </p:xfrm>
        <a:graphic>
          <a:graphicData uri="http://schemas.openxmlformats.org/presentationml/2006/ole">
            <mc:AlternateContent xmlns:mc="http://schemas.openxmlformats.org/markup-compatibility/2006">
              <mc:Choice xmlns:v="urn:schemas-microsoft-com:vml" Requires="v">
                <p:oleObj spid="_x0000_s57360" name="Document" r:id="rId9" imgW="1533525" imgH="581025" progId="ChemWindow.Document">
                  <p:embed/>
                </p:oleObj>
              </mc:Choice>
              <mc:Fallback>
                <p:oleObj name="Document" r:id="rId9" imgW="1533525" imgH="581025" progId="ChemWindow.Document">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588" y="3429000"/>
                        <a:ext cx="2209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9807" name="Rectangle 15">
            <a:extLst>
              <a:ext uri="{FF2B5EF4-FFF2-40B4-BE49-F238E27FC236}">
                <a16:creationId xmlns:a16="http://schemas.microsoft.com/office/drawing/2014/main" id="{28E48EC5-9EB5-47E4-8B37-A48374579E1B}"/>
              </a:ext>
            </a:extLst>
          </p:cNvPr>
          <p:cNvSpPr>
            <a:spLocks noChangeArrowheads="1"/>
          </p:cNvSpPr>
          <p:nvPr/>
        </p:nvSpPr>
        <p:spPr bwMode="auto">
          <a:xfrm>
            <a:off x="611188" y="1557338"/>
            <a:ext cx="12969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a:latin typeface="Arial" panose="020B0604020202020204" pitchFamily="34" charset="0"/>
                <a:ea typeface="宋体" panose="02010600030101010101" pitchFamily="2" charset="-122"/>
              </a:rPr>
              <a:t> </a:t>
            </a:r>
            <a:r>
              <a:rPr kumimoji="1" lang="en-US" altLang="zh-CN" sz="2800" b="1">
                <a:latin typeface="Arial" panose="020B0604020202020204" pitchFamily="34" charset="0"/>
                <a:ea typeface="宋体" panose="02010600030101010101" pitchFamily="2" charset="-122"/>
              </a:rPr>
              <a:t>【</a:t>
            </a:r>
            <a:r>
              <a:rPr kumimoji="1" lang="zh-CN" altLang="en-US" sz="2800" b="1">
                <a:latin typeface="Arial" panose="020B0604020202020204" pitchFamily="34" charset="0"/>
                <a:ea typeface="宋体" panose="02010600030101010101" pitchFamily="2" charset="-122"/>
              </a:rPr>
              <a:t>例</a:t>
            </a:r>
            <a:r>
              <a:rPr kumimoji="1" lang="en-US" altLang="zh-CN" sz="2800" b="1">
                <a:latin typeface="Arial" panose="020B0604020202020204" pitchFamily="34" charset="0"/>
                <a:ea typeface="宋体" panose="02010600030101010101" pitchFamily="2" charset="-122"/>
              </a:rPr>
              <a:t>4】</a:t>
            </a:r>
          </a:p>
        </p:txBody>
      </p:sp>
      <p:sp>
        <p:nvSpPr>
          <p:cNvPr id="2" name="日期占位符 1">
            <a:extLst>
              <a:ext uri="{FF2B5EF4-FFF2-40B4-BE49-F238E27FC236}">
                <a16:creationId xmlns:a16="http://schemas.microsoft.com/office/drawing/2014/main" id="{CF77E55A-CC8B-4489-96C2-A935BF40EAFE}"/>
              </a:ext>
            </a:extLst>
          </p:cNvPr>
          <p:cNvSpPr>
            <a:spLocks noGrp="1"/>
          </p:cNvSpPr>
          <p:nvPr>
            <p:ph type="dt" sz="quarter" idx="10"/>
          </p:nvPr>
        </p:nvSpPr>
        <p:spPr/>
        <p:txBody>
          <a:bodyPr/>
          <a:lstStyle/>
          <a:p>
            <a:pPr>
              <a:defRPr/>
            </a:pPr>
            <a:fld id="{5B9EFC6D-F965-4436-A393-AFCB6D26795B}"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51BC0D1B-0F9E-4661-869B-22F65F34CB0B}"/>
              </a:ext>
            </a:extLst>
          </p:cNvPr>
          <p:cNvSpPr>
            <a:spLocks noGrp="1"/>
          </p:cNvSpPr>
          <p:nvPr>
            <p:ph type="sldNum" sz="quarter" idx="12"/>
          </p:nvPr>
        </p:nvSpPr>
        <p:spPr/>
        <p:txBody>
          <a:bodyPr/>
          <a:lstStyle/>
          <a:p>
            <a:pPr>
              <a:defRPr/>
            </a:pPr>
            <a:fld id="{41524F15-E7AE-46B3-90C7-156177BDC82E}" type="slidenum">
              <a:rPr lang="en-US" altLang="zh-CN"/>
              <a:pPr>
                <a:defRPr/>
              </a:pPr>
              <a:t>54</a:t>
            </a:fld>
            <a:endParaRPr lang="en-US" altLang="zh-CN"/>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9807"/>
                                        </p:tgtEl>
                                        <p:attrNameLst>
                                          <p:attrName>style.visibility</p:attrName>
                                        </p:attrNameLst>
                                      </p:cBhvr>
                                      <p:to>
                                        <p:strVal val="visible"/>
                                      </p:to>
                                    </p:set>
                                    <p:animEffect transition="in" filter="slide(fromBottom)">
                                      <p:cBhvr>
                                        <p:cTn id="7" dur="500"/>
                                        <p:tgtEl>
                                          <p:spTgt spid="2898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289800"/>
                                        </p:tgtEl>
                                        <p:attrNameLst>
                                          <p:attrName>style.visibility</p:attrName>
                                        </p:attrNameLst>
                                      </p:cBhvr>
                                      <p:to>
                                        <p:strVal val="visible"/>
                                      </p:to>
                                    </p:set>
                                    <p:anim calcmode="lin" valueType="num">
                                      <p:cBhvr>
                                        <p:cTn id="12" dur="500" fill="hold"/>
                                        <p:tgtEl>
                                          <p:spTgt spid="289800"/>
                                        </p:tgtEl>
                                        <p:attrNameLst>
                                          <p:attrName>ppt_x</p:attrName>
                                        </p:attrNameLst>
                                      </p:cBhvr>
                                      <p:tavLst>
                                        <p:tav tm="0">
                                          <p:val>
                                            <p:strVal val="#ppt_x-#ppt_w/2"/>
                                          </p:val>
                                        </p:tav>
                                        <p:tav tm="100000">
                                          <p:val>
                                            <p:strVal val="#ppt_x"/>
                                          </p:val>
                                        </p:tav>
                                      </p:tavLst>
                                    </p:anim>
                                    <p:anim calcmode="lin" valueType="num">
                                      <p:cBhvr>
                                        <p:cTn id="13" dur="500" fill="hold"/>
                                        <p:tgtEl>
                                          <p:spTgt spid="289800"/>
                                        </p:tgtEl>
                                        <p:attrNameLst>
                                          <p:attrName>ppt_y</p:attrName>
                                        </p:attrNameLst>
                                      </p:cBhvr>
                                      <p:tavLst>
                                        <p:tav tm="0">
                                          <p:val>
                                            <p:strVal val="#ppt_y"/>
                                          </p:val>
                                        </p:tav>
                                        <p:tav tm="100000">
                                          <p:val>
                                            <p:strVal val="#ppt_y"/>
                                          </p:val>
                                        </p:tav>
                                      </p:tavLst>
                                    </p:anim>
                                    <p:anim calcmode="lin" valueType="num">
                                      <p:cBhvr>
                                        <p:cTn id="14" dur="500" fill="hold"/>
                                        <p:tgtEl>
                                          <p:spTgt spid="289800"/>
                                        </p:tgtEl>
                                        <p:attrNameLst>
                                          <p:attrName>ppt_w</p:attrName>
                                        </p:attrNameLst>
                                      </p:cBhvr>
                                      <p:tavLst>
                                        <p:tav tm="0">
                                          <p:val>
                                            <p:fltVal val="0"/>
                                          </p:val>
                                        </p:tav>
                                        <p:tav tm="100000">
                                          <p:val>
                                            <p:strVal val="#ppt_w"/>
                                          </p:val>
                                        </p:tav>
                                      </p:tavLst>
                                    </p:anim>
                                    <p:anim calcmode="lin" valueType="num">
                                      <p:cBhvr>
                                        <p:cTn id="15" dur="500" fill="hold"/>
                                        <p:tgtEl>
                                          <p:spTgt spid="289800"/>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4" fill="hold" nodeType="clickEffect">
                                  <p:stCondLst>
                                    <p:cond delay="0"/>
                                  </p:stCondLst>
                                  <p:childTnLst>
                                    <p:set>
                                      <p:cBhvr>
                                        <p:cTn id="19" dur="1" fill="hold">
                                          <p:stCondLst>
                                            <p:cond delay="0"/>
                                          </p:stCondLst>
                                        </p:cTn>
                                        <p:tgtEl>
                                          <p:spTgt spid="289801"/>
                                        </p:tgtEl>
                                        <p:attrNameLst>
                                          <p:attrName>style.visibility</p:attrName>
                                        </p:attrNameLst>
                                      </p:cBhvr>
                                      <p:to>
                                        <p:strVal val="visible"/>
                                      </p:to>
                                    </p:set>
                                    <p:anim calcmode="lin" valueType="num">
                                      <p:cBhvr>
                                        <p:cTn id="20" dur="500" fill="hold"/>
                                        <p:tgtEl>
                                          <p:spTgt spid="289801"/>
                                        </p:tgtEl>
                                        <p:attrNameLst>
                                          <p:attrName>ppt_x</p:attrName>
                                        </p:attrNameLst>
                                      </p:cBhvr>
                                      <p:tavLst>
                                        <p:tav tm="0">
                                          <p:val>
                                            <p:strVal val="#ppt_x"/>
                                          </p:val>
                                        </p:tav>
                                        <p:tav tm="100000">
                                          <p:val>
                                            <p:strVal val="#ppt_x"/>
                                          </p:val>
                                        </p:tav>
                                      </p:tavLst>
                                    </p:anim>
                                    <p:anim calcmode="lin" valueType="num">
                                      <p:cBhvr>
                                        <p:cTn id="21" dur="500" fill="hold"/>
                                        <p:tgtEl>
                                          <p:spTgt spid="289801"/>
                                        </p:tgtEl>
                                        <p:attrNameLst>
                                          <p:attrName>ppt_y</p:attrName>
                                        </p:attrNameLst>
                                      </p:cBhvr>
                                      <p:tavLst>
                                        <p:tav tm="0">
                                          <p:val>
                                            <p:strVal val="#ppt_y+#ppt_h/2"/>
                                          </p:val>
                                        </p:tav>
                                        <p:tav tm="100000">
                                          <p:val>
                                            <p:strVal val="#ppt_y"/>
                                          </p:val>
                                        </p:tav>
                                      </p:tavLst>
                                    </p:anim>
                                    <p:anim calcmode="lin" valueType="num">
                                      <p:cBhvr>
                                        <p:cTn id="22" dur="500" fill="hold"/>
                                        <p:tgtEl>
                                          <p:spTgt spid="289801"/>
                                        </p:tgtEl>
                                        <p:attrNameLst>
                                          <p:attrName>ppt_w</p:attrName>
                                        </p:attrNameLst>
                                      </p:cBhvr>
                                      <p:tavLst>
                                        <p:tav tm="0">
                                          <p:val>
                                            <p:strVal val="#ppt_w"/>
                                          </p:val>
                                        </p:tav>
                                        <p:tav tm="100000">
                                          <p:val>
                                            <p:strVal val="#ppt_w"/>
                                          </p:val>
                                        </p:tav>
                                      </p:tavLst>
                                    </p:anim>
                                    <p:anim calcmode="lin" valueType="num">
                                      <p:cBhvr>
                                        <p:cTn id="23" dur="500" fill="hold"/>
                                        <p:tgtEl>
                                          <p:spTgt spid="289801"/>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4" fill="hold" nodeType="clickEffect">
                                  <p:stCondLst>
                                    <p:cond delay="0"/>
                                  </p:stCondLst>
                                  <p:childTnLst>
                                    <p:set>
                                      <p:cBhvr>
                                        <p:cTn id="27" dur="1" fill="hold">
                                          <p:stCondLst>
                                            <p:cond delay="0"/>
                                          </p:stCondLst>
                                        </p:cTn>
                                        <p:tgtEl>
                                          <p:spTgt spid="289802"/>
                                        </p:tgtEl>
                                        <p:attrNameLst>
                                          <p:attrName>style.visibility</p:attrName>
                                        </p:attrNameLst>
                                      </p:cBhvr>
                                      <p:to>
                                        <p:strVal val="visible"/>
                                      </p:to>
                                    </p:set>
                                    <p:anim calcmode="lin" valueType="num">
                                      <p:cBhvr>
                                        <p:cTn id="28" dur="500" fill="hold"/>
                                        <p:tgtEl>
                                          <p:spTgt spid="289802"/>
                                        </p:tgtEl>
                                        <p:attrNameLst>
                                          <p:attrName>ppt_x</p:attrName>
                                        </p:attrNameLst>
                                      </p:cBhvr>
                                      <p:tavLst>
                                        <p:tav tm="0">
                                          <p:val>
                                            <p:strVal val="#ppt_x"/>
                                          </p:val>
                                        </p:tav>
                                        <p:tav tm="100000">
                                          <p:val>
                                            <p:strVal val="#ppt_x"/>
                                          </p:val>
                                        </p:tav>
                                      </p:tavLst>
                                    </p:anim>
                                    <p:anim calcmode="lin" valueType="num">
                                      <p:cBhvr>
                                        <p:cTn id="29" dur="500" fill="hold"/>
                                        <p:tgtEl>
                                          <p:spTgt spid="289802"/>
                                        </p:tgtEl>
                                        <p:attrNameLst>
                                          <p:attrName>ppt_y</p:attrName>
                                        </p:attrNameLst>
                                      </p:cBhvr>
                                      <p:tavLst>
                                        <p:tav tm="0">
                                          <p:val>
                                            <p:strVal val="#ppt_y+#ppt_h/2"/>
                                          </p:val>
                                        </p:tav>
                                        <p:tav tm="100000">
                                          <p:val>
                                            <p:strVal val="#ppt_y"/>
                                          </p:val>
                                        </p:tav>
                                      </p:tavLst>
                                    </p:anim>
                                    <p:anim calcmode="lin" valueType="num">
                                      <p:cBhvr>
                                        <p:cTn id="30" dur="500" fill="hold"/>
                                        <p:tgtEl>
                                          <p:spTgt spid="289802"/>
                                        </p:tgtEl>
                                        <p:attrNameLst>
                                          <p:attrName>ppt_w</p:attrName>
                                        </p:attrNameLst>
                                      </p:cBhvr>
                                      <p:tavLst>
                                        <p:tav tm="0">
                                          <p:val>
                                            <p:strVal val="#ppt_w"/>
                                          </p:val>
                                        </p:tav>
                                        <p:tav tm="100000">
                                          <p:val>
                                            <p:strVal val="#ppt_w"/>
                                          </p:val>
                                        </p:tav>
                                      </p:tavLst>
                                    </p:anim>
                                    <p:anim calcmode="lin" valueType="num">
                                      <p:cBhvr>
                                        <p:cTn id="31" dur="500" fill="hold"/>
                                        <p:tgtEl>
                                          <p:spTgt spid="28980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89802"/>
                                        </p:tgtEl>
                                        <p:attrNameLst>
                                          <p:attrName>style.visibility</p:attrName>
                                        </p:attrNameLst>
                                      </p:cBhvr>
                                      <p:to>
                                        <p:strVal val="hidden"/>
                                      </p:to>
                                    </p:set>
                                  </p:sub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nodeType="clickEffect">
                                  <p:stCondLst>
                                    <p:cond delay="0"/>
                                  </p:stCondLst>
                                  <p:childTnLst>
                                    <p:set>
                                      <p:cBhvr>
                                        <p:cTn id="35" dur="1" fill="hold">
                                          <p:stCondLst>
                                            <p:cond delay="0"/>
                                          </p:stCondLst>
                                        </p:cTn>
                                        <p:tgtEl>
                                          <p:spTgt spid="289803"/>
                                        </p:tgtEl>
                                        <p:attrNameLst>
                                          <p:attrName>style.visibility</p:attrName>
                                        </p:attrNameLst>
                                      </p:cBhvr>
                                      <p:to>
                                        <p:strVal val="visible"/>
                                      </p:to>
                                    </p:set>
                                    <p:anim calcmode="lin" valueType="num">
                                      <p:cBhvr additive="base">
                                        <p:cTn id="36" dur="500" fill="hold"/>
                                        <p:tgtEl>
                                          <p:spTgt spid="289803"/>
                                        </p:tgtEl>
                                        <p:attrNameLst>
                                          <p:attrName>ppt_x</p:attrName>
                                        </p:attrNameLst>
                                      </p:cBhvr>
                                      <p:tavLst>
                                        <p:tav tm="0">
                                          <p:val>
                                            <p:strVal val="1+#ppt_w/2"/>
                                          </p:val>
                                        </p:tav>
                                        <p:tav tm="100000">
                                          <p:val>
                                            <p:strVal val="#ppt_x"/>
                                          </p:val>
                                        </p:tav>
                                      </p:tavLst>
                                    </p:anim>
                                    <p:anim calcmode="lin" valueType="num">
                                      <p:cBhvr additive="base">
                                        <p:cTn id="37" dur="500" fill="hold"/>
                                        <p:tgtEl>
                                          <p:spTgt spid="2898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3">
            <a:extLst>
              <a:ext uri="{FF2B5EF4-FFF2-40B4-BE49-F238E27FC236}">
                <a16:creationId xmlns:a16="http://schemas.microsoft.com/office/drawing/2014/main" id="{88480A69-CD43-4B9A-A13A-59BA4FF2975B}"/>
              </a:ext>
            </a:extLst>
          </p:cNvPr>
          <p:cNvSpPr txBox="1">
            <a:spLocks noChangeArrowheads="1"/>
          </p:cNvSpPr>
          <p:nvPr/>
        </p:nvSpPr>
        <p:spPr bwMode="auto">
          <a:xfrm>
            <a:off x="684213" y="1844675"/>
            <a:ext cx="2508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latin typeface="楷体" panose="02010609060101010101" pitchFamily="49" charset="-122"/>
                <a:ea typeface="楷体" panose="02010609060101010101" pitchFamily="49" charset="-122"/>
              </a:rPr>
              <a:t>1. </a:t>
            </a:r>
            <a:r>
              <a:rPr kumimoji="1" lang="zh-CN" altLang="en-US" sz="2800" b="1">
                <a:latin typeface="楷体" panose="02010609060101010101" pitchFamily="49" charset="-122"/>
                <a:ea typeface="楷体" panose="02010609060101010101" pitchFamily="49" charset="-122"/>
              </a:rPr>
              <a:t>联苯的结构</a:t>
            </a:r>
          </a:p>
        </p:txBody>
      </p:sp>
      <p:graphicFrame>
        <p:nvGraphicFramePr>
          <p:cNvPr id="58371" name="Object 4">
            <a:extLst>
              <a:ext uri="{FF2B5EF4-FFF2-40B4-BE49-F238E27FC236}">
                <a16:creationId xmlns:a16="http://schemas.microsoft.com/office/drawing/2014/main" id="{3A66D2E6-1901-449B-AE11-4B6A40BB2782}"/>
              </a:ext>
            </a:extLst>
          </p:cNvPr>
          <p:cNvGraphicFramePr>
            <a:graphicFrameLocks noChangeAspect="1"/>
          </p:cNvGraphicFramePr>
          <p:nvPr/>
        </p:nvGraphicFramePr>
        <p:xfrm>
          <a:off x="1042988" y="2349500"/>
          <a:ext cx="3095625" cy="1663700"/>
        </p:xfrm>
        <a:graphic>
          <a:graphicData uri="http://schemas.openxmlformats.org/presentationml/2006/ole">
            <mc:AlternateContent xmlns:mc="http://schemas.openxmlformats.org/markup-compatibility/2006">
              <mc:Choice xmlns:v="urn:schemas-microsoft-com:vml" Requires="v">
                <p:oleObj spid="_x0000_s58387" name="CS ChemDraw Drawing" r:id="rId4" imgW="1419288" imgH="742798" progId="ChemDraw.Document.5.0">
                  <p:embed/>
                </p:oleObj>
              </mc:Choice>
              <mc:Fallback>
                <p:oleObj name="CS ChemDraw Drawing" r:id="rId4" imgW="1419288" imgH="742798" progId="ChemDraw.Document.5.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2349500"/>
                        <a:ext cx="3095625"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8372" name="Group 5">
            <a:extLst>
              <a:ext uri="{FF2B5EF4-FFF2-40B4-BE49-F238E27FC236}">
                <a16:creationId xmlns:a16="http://schemas.microsoft.com/office/drawing/2014/main" id="{95FBB424-E4E7-40E1-A554-B291A9CD7096}"/>
              </a:ext>
            </a:extLst>
          </p:cNvPr>
          <p:cNvGrpSpPr>
            <a:grpSpLocks/>
          </p:cNvGrpSpPr>
          <p:nvPr/>
        </p:nvGrpSpPr>
        <p:grpSpPr bwMode="auto">
          <a:xfrm>
            <a:off x="5219700" y="2420938"/>
            <a:ext cx="3600450" cy="1223962"/>
            <a:chOff x="3120" y="2770"/>
            <a:chExt cx="2640" cy="1034"/>
          </a:xfrm>
        </p:grpSpPr>
        <p:grpSp>
          <p:nvGrpSpPr>
            <p:cNvPr id="58379" name="Group 6">
              <a:extLst>
                <a:ext uri="{FF2B5EF4-FFF2-40B4-BE49-F238E27FC236}">
                  <a16:creationId xmlns:a16="http://schemas.microsoft.com/office/drawing/2014/main" id="{A6F9DC01-A30A-4C81-85C5-A42A32A286A9}"/>
                </a:ext>
              </a:extLst>
            </p:cNvPr>
            <p:cNvGrpSpPr>
              <a:grpSpLocks/>
            </p:cNvGrpSpPr>
            <p:nvPr/>
          </p:nvGrpSpPr>
          <p:grpSpPr bwMode="auto">
            <a:xfrm>
              <a:off x="3120" y="2940"/>
              <a:ext cx="2640" cy="864"/>
              <a:chOff x="3120" y="2940"/>
              <a:chExt cx="2640" cy="864"/>
            </a:xfrm>
          </p:grpSpPr>
          <p:sp>
            <p:nvSpPr>
              <p:cNvPr id="58382" name="AutoShape 7">
                <a:extLst>
                  <a:ext uri="{FF2B5EF4-FFF2-40B4-BE49-F238E27FC236}">
                    <a16:creationId xmlns:a16="http://schemas.microsoft.com/office/drawing/2014/main" id="{54079974-1C26-4469-B782-D4770EBEDD82}"/>
                  </a:ext>
                </a:extLst>
              </p:cNvPr>
              <p:cNvSpPr>
                <a:spLocks noChangeArrowheads="1"/>
              </p:cNvSpPr>
              <p:nvPr/>
            </p:nvSpPr>
            <p:spPr bwMode="auto">
              <a:xfrm>
                <a:off x="3840" y="3039"/>
                <a:ext cx="1920" cy="720"/>
              </a:xfrm>
              <a:prstGeom prst="parallelogram">
                <a:avLst>
                  <a:gd name="adj" fmla="val 6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sp>
            <p:nvSpPr>
              <p:cNvPr id="58383" name="Rectangle 8">
                <a:extLst>
                  <a:ext uri="{FF2B5EF4-FFF2-40B4-BE49-F238E27FC236}">
                    <a16:creationId xmlns:a16="http://schemas.microsoft.com/office/drawing/2014/main" id="{CF4FBC36-7261-40AE-9D8B-37A20560C746}"/>
                  </a:ext>
                </a:extLst>
              </p:cNvPr>
              <p:cNvSpPr>
                <a:spLocks noChangeArrowheads="1"/>
              </p:cNvSpPr>
              <p:nvPr/>
            </p:nvSpPr>
            <p:spPr bwMode="auto">
              <a:xfrm>
                <a:off x="3120" y="2940"/>
                <a:ext cx="1008" cy="864"/>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58384" name="Object 9">
                <a:extLst>
                  <a:ext uri="{FF2B5EF4-FFF2-40B4-BE49-F238E27FC236}">
                    <a16:creationId xmlns:a16="http://schemas.microsoft.com/office/drawing/2014/main" id="{E0E1675D-EB71-46E7-84D3-79E9643AA6D1}"/>
                  </a:ext>
                </a:extLst>
              </p:cNvPr>
              <p:cNvGraphicFramePr>
                <a:graphicFrameLocks noChangeAspect="1"/>
              </p:cNvGraphicFramePr>
              <p:nvPr/>
            </p:nvGraphicFramePr>
            <p:xfrm>
              <a:off x="3168" y="2954"/>
              <a:ext cx="2256" cy="834"/>
            </p:xfrm>
            <a:graphic>
              <a:graphicData uri="http://schemas.openxmlformats.org/presentationml/2006/ole">
                <mc:AlternateContent xmlns:mc="http://schemas.openxmlformats.org/markup-compatibility/2006">
                  <mc:Choice xmlns:v="urn:schemas-microsoft-com:vml" Requires="v">
                    <p:oleObj spid="_x0000_s58388" name="CS ChemDraw Drawing" r:id="rId6" imgW="1190839" imgH="409474" progId="ChemDraw.Document.5.0">
                      <p:embed/>
                    </p:oleObj>
                  </mc:Choice>
                  <mc:Fallback>
                    <p:oleObj name="CS ChemDraw Drawing" r:id="rId6" imgW="1190839" imgH="409474" progId="ChemDraw.Document.5.0">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8" y="2954"/>
                            <a:ext cx="2256"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58380" name="Picture 10">
              <a:extLst>
                <a:ext uri="{FF2B5EF4-FFF2-40B4-BE49-F238E27FC236}">
                  <a16:creationId xmlns:a16="http://schemas.microsoft.com/office/drawing/2014/main" id="{FD2D5F47-FCB3-49A8-A511-439A2A3D8A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2" y="3010"/>
              <a:ext cx="38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81" name="Text Box 11">
              <a:extLst>
                <a:ext uri="{FF2B5EF4-FFF2-40B4-BE49-F238E27FC236}">
                  <a16:creationId xmlns:a16="http://schemas.microsoft.com/office/drawing/2014/main" id="{9A46C25F-D98F-436A-8946-CB6D8E2BA342}"/>
                </a:ext>
              </a:extLst>
            </p:cNvPr>
            <p:cNvSpPr txBox="1">
              <a:spLocks noChangeArrowheads="1"/>
            </p:cNvSpPr>
            <p:nvPr/>
          </p:nvSpPr>
          <p:spPr bwMode="auto">
            <a:xfrm>
              <a:off x="4128" y="2770"/>
              <a:ext cx="582"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a:latin typeface="Times New Roman" panose="02020603050405020304" pitchFamily="18" charset="0"/>
                  <a:ea typeface="宋体" panose="02010600030101010101" pitchFamily="2" charset="-122"/>
                </a:rPr>
                <a:t>90</a:t>
              </a: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400">
                <a:latin typeface="Times New Roman" panose="02020603050405020304" pitchFamily="18" charset="0"/>
                <a:ea typeface="宋体" panose="02010600030101010101" pitchFamily="2" charset="-122"/>
              </a:endParaRPr>
            </a:p>
          </p:txBody>
        </p:sp>
      </p:grpSp>
      <p:sp>
        <p:nvSpPr>
          <p:cNvPr id="58373" name="Rectangle 13">
            <a:extLst>
              <a:ext uri="{FF2B5EF4-FFF2-40B4-BE49-F238E27FC236}">
                <a16:creationId xmlns:a16="http://schemas.microsoft.com/office/drawing/2014/main" id="{C6A2A056-D4DD-4282-87B1-5E89E00ADCB7}"/>
              </a:ext>
            </a:extLst>
          </p:cNvPr>
          <p:cNvSpPr>
            <a:spLocks noGrp="1" noRot="1" noChangeArrowheads="1"/>
          </p:cNvSpPr>
          <p:nvPr>
            <p:ph type="title"/>
          </p:nvPr>
        </p:nvSpPr>
        <p:spPr>
          <a:xfrm>
            <a:off x="323850" y="333375"/>
            <a:ext cx="8540750" cy="1143000"/>
          </a:xfrm>
          <a:noFill/>
        </p:spPr>
        <p:txBody>
          <a:bodyPr/>
          <a:lstStyle/>
          <a:p>
            <a:pPr eaLnBrk="1" hangingPunct="1"/>
            <a:r>
              <a:rPr lang="en-US" altLang="zh-CN">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第二节  稠环芳香烃</a:t>
            </a:r>
          </a:p>
        </p:txBody>
      </p:sp>
      <p:sp>
        <p:nvSpPr>
          <p:cNvPr id="58374" name="Rectangle 14">
            <a:extLst>
              <a:ext uri="{FF2B5EF4-FFF2-40B4-BE49-F238E27FC236}">
                <a16:creationId xmlns:a16="http://schemas.microsoft.com/office/drawing/2014/main" id="{108EAC63-286E-4002-8422-DDE36E03263F}"/>
              </a:ext>
            </a:extLst>
          </p:cNvPr>
          <p:cNvSpPr>
            <a:spLocks noChangeArrowheads="1"/>
          </p:cNvSpPr>
          <p:nvPr/>
        </p:nvSpPr>
        <p:spPr bwMode="auto">
          <a:xfrm>
            <a:off x="323850" y="1279525"/>
            <a:ext cx="38147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3200" b="1">
                <a:solidFill>
                  <a:srgbClr val="3333FF"/>
                </a:solidFill>
                <a:latin typeface="Arial" panose="020B0604020202020204" pitchFamily="34" charset="0"/>
                <a:ea typeface="楷体" panose="02010609060101010101" pitchFamily="49" charset="-122"/>
              </a:rPr>
              <a:t>一、联苯类（了解）</a:t>
            </a:r>
          </a:p>
        </p:txBody>
      </p:sp>
      <p:sp>
        <p:nvSpPr>
          <p:cNvPr id="58375" name="Rectangle 15">
            <a:extLst>
              <a:ext uri="{FF2B5EF4-FFF2-40B4-BE49-F238E27FC236}">
                <a16:creationId xmlns:a16="http://schemas.microsoft.com/office/drawing/2014/main" id="{DDCB413E-FCB8-4603-8360-F921FE4B8682}"/>
              </a:ext>
            </a:extLst>
          </p:cNvPr>
          <p:cNvSpPr>
            <a:spLocks noChangeArrowheads="1"/>
          </p:cNvSpPr>
          <p:nvPr/>
        </p:nvSpPr>
        <p:spPr bwMode="auto">
          <a:xfrm>
            <a:off x="574675" y="4724400"/>
            <a:ext cx="856932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000000"/>
                </a:solidFill>
                <a:latin typeface="楷体" panose="02010609060101010101" pitchFamily="49" charset="-122"/>
                <a:ea typeface="楷体" panose="02010609060101010101" pitchFamily="49" charset="-122"/>
              </a:rPr>
              <a:t>命名规则</a:t>
            </a:r>
            <a:r>
              <a:rPr kumimoji="1" lang="en-US" altLang="zh-CN" sz="2400" b="1">
                <a:solidFill>
                  <a:srgbClr val="000000"/>
                </a:solidFill>
                <a:latin typeface="楷体" panose="02010609060101010101" pitchFamily="49" charset="-122"/>
                <a:ea typeface="楷体" panose="02010609060101010101" pitchFamily="49" charset="-122"/>
              </a:rPr>
              <a:t>:</a:t>
            </a:r>
          </a:p>
          <a:p>
            <a:pPr eaLnBrk="1" hangingPunct="1"/>
            <a:r>
              <a:rPr kumimoji="1" lang="en-US" altLang="zh-CN" sz="2400" b="1">
                <a:solidFill>
                  <a:srgbClr val="000000"/>
                </a:solidFill>
                <a:latin typeface="楷体" panose="02010609060101010101" pitchFamily="49" charset="-122"/>
                <a:ea typeface="楷体" panose="02010609060101010101" pitchFamily="49" charset="-122"/>
              </a:rPr>
              <a:t>(1)</a:t>
            </a:r>
            <a:r>
              <a:rPr kumimoji="1" lang="zh-CN" altLang="en-US" sz="2400" b="1">
                <a:solidFill>
                  <a:srgbClr val="000000"/>
                </a:solidFill>
                <a:latin typeface="楷体" panose="02010609060101010101" pitchFamily="49" charset="-122"/>
                <a:ea typeface="楷体" panose="02010609060101010101" pitchFamily="49" charset="-122"/>
              </a:rPr>
              <a:t>环结构为联苯。环的编号规则是：苯环相连的</a:t>
            </a:r>
            <a:r>
              <a:rPr kumimoji="1" lang="en-US" altLang="zh-CN" sz="2400" b="1">
                <a:solidFill>
                  <a:srgbClr val="000000"/>
                </a:solidFill>
                <a:latin typeface="楷体" panose="02010609060101010101" pitchFamily="49" charset="-122"/>
                <a:ea typeface="楷体" panose="02010609060101010101" pitchFamily="49" charset="-122"/>
              </a:rPr>
              <a:t>C</a:t>
            </a:r>
            <a:r>
              <a:rPr kumimoji="1" lang="zh-CN" altLang="en-US" sz="2400" b="1">
                <a:solidFill>
                  <a:srgbClr val="000000"/>
                </a:solidFill>
                <a:latin typeface="楷体" panose="02010609060101010101" pitchFamily="49" charset="-122"/>
                <a:ea typeface="楷体" panose="02010609060101010101" pitchFamily="49" charset="-122"/>
              </a:rPr>
              <a:t>－</a:t>
            </a:r>
            <a:r>
              <a:rPr kumimoji="1" lang="en-US" altLang="zh-CN" sz="2400" b="1">
                <a:solidFill>
                  <a:srgbClr val="000000"/>
                </a:solidFill>
                <a:latin typeface="楷体" panose="02010609060101010101" pitchFamily="49" charset="-122"/>
                <a:ea typeface="楷体" panose="02010609060101010101" pitchFamily="49" charset="-122"/>
              </a:rPr>
              <a:t>Cσ</a:t>
            </a:r>
            <a:r>
              <a:rPr kumimoji="1" lang="zh-CN" altLang="en-US" sz="2400" b="1">
                <a:solidFill>
                  <a:srgbClr val="000000"/>
                </a:solidFill>
                <a:latin typeface="楷体" panose="02010609060101010101" pitchFamily="49" charset="-122"/>
                <a:ea typeface="楷体" panose="02010609060101010101" pitchFamily="49" charset="-122"/>
              </a:rPr>
              <a:t>键的两个碳原子必需是</a:t>
            </a:r>
            <a:r>
              <a:rPr kumimoji="1" lang="en-US" altLang="zh-CN" sz="2400" b="1">
                <a:solidFill>
                  <a:srgbClr val="000000"/>
                </a:solidFill>
                <a:latin typeface="楷体" panose="02010609060101010101" pitchFamily="49" charset="-122"/>
                <a:ea typeface="楷体" panose="02010609060101010101" pitchFamily="49" charset="-122"/>
              </a:rPr>
              <a:t>1</a:t>
            </a:r>
            <a:r>
              <a:rPr kumimoji="1" lang="zh-CN" altLang="en-US" sz="2400" b="1">
                <a:solidFill>
                  <a:srgbClr val="000000"/>
                </a:solidFill>
                <a:latin typeface="楷体" panose="02010609060101010101" pitchFamily="49" charset="-122"/>
                <a:ea typeface="楷体" panose="02010609060101010101" pitchFamily="49" charset="-122"/>
              </a:rPr>
              <a:t>、</a:t>
            </a:r>
            <a:r>
              <a:rPr kumimoji="1" lang="en-US" altLang="zh-CN" sz="2400" b="1">
                <a:solidFill>
                  <a:srgbClr val="000000"/>
                </a:solidFill>
                <a:latin typeface="楷体" panose="02010609060101010101" pitchFamily="49" charset="-122"/>
                <a:ea typeface="楷体" panose="02010609060101010101" pitchFamily="49" charset="-122"/>
              </a:rPr>
              <a:t>1′</a:t>
            </a:r>
            <a:r>
              <a:rPr kumimoji="1" lang="zh-CN" altLang="en-US" sz="2400" b="1">
                <a:solidFill>
                  <a:srgbClr val="000000"/>
                </a:solidFill>
                <a:latin typeface="楷体" panose="02010609060101010101" pitchFamily="49" charset="-122"/>
                <a:ea typeface="楷体" panose="02010609060101010101" pitchFamily="49" charset="-122"/>
              </a:rPr>
              <a:t>。</a:t>
            </a:r>
          </a:p>
          <a:p>
            <a:pPr eaLnBrk="1" hangingPunct="1"/>
            <a:r>
              <a:rPr kumimoji="1" lang="en-US" altLang="zh-CN" sz="2400" b="1">
                <a:solidFill>
                  <a:srgbClr val="000000"/>
                </a:solidFill>
                <a:latin typeface="楷体" panose="02010609060101010101" pitchFamily="49" charset="-122"/>
                <a:ea typeface="楷体" panose="02010609060101010101" pitchFamily="49" charset="-122"/>
              </a:rPr>
              <a:t>(2)</a:t>
            </a:r>
            <a:r>
              <a:rPr kumimoji="1" lang="zh-CN" altLang="en-US" sz="2400" b="1">
                <a:solidFill>
                  <a:srgbClr val="000000"/>
                </a:solidFill>
                <a:latin typeface="楷体" panose="02010609060101010101" pitchFamily="49" charset="-122"/>
                <a:ea typeface="楷体" panose="02010609060101010101" pitchFamily="49" charset="-122"/>
              </a:rPr>
              <a:t>其余遵守官能团次序规则、最低序列原则、取代基次序规则 。</a:t>
            </a:r>
          </a:p>
        </p:txBody>
      </p:sp>
      <p:sp>
        <p:nvSpPr>
          <p:cNvPr id="58376" name="Rectangle 16">
            <a:extLst>
              <a:ext uri="{FF2B5EF4-FFF2-40B4-BE49-F238E27FC236}">
                <a16:creationId xmlns:a16="http://schemas.microsoft.com/office/drawing/2014/main" id="{4E31EDED-4BB3-449E-AB0F-705A4C8EF2D1}"/>
              </a:ext>
            </a:extLst>
          </p:cNvPr>
          <p:cNvSpPr>
            <a:spLocks noChangeArrowheads="1"/>
          </p:cNvSpPr>
          <p:nvPr/>
        </p:nvSpPr>
        <p:spPr bwMode="auto">
          <a:xfrm>
            <a:off x="611188" y="4148138"/>
            <a:ext cx="3400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latin typeface="楷体" panose="02010609060101010101" pitchFamily="49" charset="-122"/>
                <a:ea typeface="楷体" panose="02010609060101010101" pitchFamily="49" charset="-122"/>
              </a:rPr>
              <a:t>2.</a:t>
            </a:r>
            <a:r>
              <a:rPr kumimoji="1" lang="zh-CN" altLang="en-US" sz="2800" b="1">
                <a:latin typeface="楷体" panose="02010609060101010101" pitchFamily="49" charset="-122"/>
                <a:ea typeface="楷体" panose="02010609060101010101" pitchFamily="49" charset="-122"/>
              </a:rPr>
              <a:t>联苯类物质的命名</a:t>
            </a:r>
          </a:p>
        </p:txBody>
      </p:sp>
      <p:sp>
        <p:nvSpPr>
          <p:cNvPr id="2" name="日期占位符 1">
            <a:extLst>
              <a:ext uri="{FF2B5EF4-FFF2-40B4-BE49-F238E27FC236}">
                <a16:creationId xmlns:a16="http://schemas.microsoft.com/office/drawing/2014/main" id="{44FEC620-7B1B-43B8-A85B-EC09C2BC039B}"/>
              </a:ext>
            </a:extLst>
          </p:cNvPr>
          <p:cNvSpPr>
            <a:spLocks noGrp="1"/>
          </p:cNvSpPr>
          <p:nvPr>
            <p:ph type="dt" sz="quarter" idx="10"/>
          </p:nvPr>
        </p:nvSpPr>
        <p:spPr/>
        <p:txBody>
          <a:bodyPr/>
          <a:lstStyle/>
          <a:p>
            <a:pPr>
              <a:defRPr/>
            </a:pPr>
            <a:fld id="{CC00ADCA-30BD-4A40-A41E-97E9A7ECDD4E}"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E5D5AA50-69FD-4CD5-A43A-1DE55DCB14EA}"/>
              </a:ext>
            </a:extLst>
          </p:cNvPr>
          <p:cNvSpPr>
            <a:spLocks noGrp="1"/>
          </p:cNvSpPr>
          <p:nvPr>
            <p:ph type="sldNum" sz="quarter" idx="12"/>
          </p:nvPr>
        </p:nvSpPr>
        <p:spPr/>
        <p:txBody>
          <a:bodyPr/>
          <a:lstStyle/>
          <a:p>
            <a:pPr>
              <a:defRPr/>
            </a:pPr>
            <a:fld id="{850E640D-27C9-4223-A890-C1436146F707}" type="slidenum">
              <a:rPr lang="en-US" altLang="zh-CN"/>
              <a:pPr>
                <a:defRPr/>
              </a:pPr>
              <a:t>55</a:t>
            </a:fld>
            <a:endParaRPr lang="en-US" altLang="zh-CN"/>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a:extLst>
              <a:ext uri="{FF2B5EF4-FFF2-40B4-BE49-F238E27FC236}">
                <a16:creationId xmlns:a16="http://schemas.microsoft.com/office/drawing/2014/main" id="{3CC8F8B8-983B-4DD4-BA47-7FB4EFED5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901700"/>
            <a:ext cx="2030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4">
            <a:extLst>
              <a:ext uri="{FF2B5EF4-FFF2-40B4-BE49-F238E27FC236}">
                <a16:creationId xmlns:a16="http://schemas.microsoft.com/office/drawing/2014/main" id="{C5DEF352-BD6E-48EE-9415-115D2FB49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908050"/>
            <a:ext cx="2727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Text Box 5">
            <a:extLst>
              <a:ext uri="{FF2B5EF4-FFF2-40B4-BE49-F238E27FC236}">
                <a16:creationId xmlns:a16="http://schemas.microsoft.com/office/drawing/2014/main" id="{8614974D-729E-4D85-B0E0-8C1D20B24803}"/>
              </a:ext>
            </a:extLst>
          </p:cNvPr>
          <p:cNvSpPr txBox="1">
            <a:spLocks noChangeArrowheads="1"/>
          </p:cNvSpPr>
          <p:nvPr/>
        </p:nvSpPr>
        <p:spPr bwMode="auto">
          <a:xfrm>
            <a:off x="912813" y="1511300"/>
            <a:ext cx="7391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solidFill>
                  <a:schemeClr val="hlink"/>
                </a:solidFill>
                <a:latin typeface="楷体" panose="02010609060101010101" pitchFamily="49" charset="-122"/>
                <a:ea typeface="楷体" panose="02010609060101010101" pitchFamily="49" charset="-122"/>
              </a:rPr>
              <a:t>对联三苯                     对联四苯        </a:t>
            </a:r>
            <a:r>
              <a:rPr kumimoji="1" lang="en-US" altLang="zh-CN" b="1">
                <a:solidFill>
                  <a:schemeClr val="hlink"/>
                </a:solidFill>
                <a:latin typeface="Arial" panose="020B0604020202020204" pitchFamily="34" charset="0"/>
                <a:ea typeface="宋体" panose="02010600030101010101" pitchFamily="2" charset="-122"/>
              </a:rPr>
              <a:t>3-</a:t>
            </a:r>
            <a:r>
              <a:rPr kumimoji="1" lang="zh-CN" altLang="en-US" b="1">
                <a:solidFill>
                  <a:schemeClr val="hlink"/>
                </a:solidFill>
                <a:latin typeface="Arial" panose="020B0604020202020204" pitchFamily="34" charset="0"/>
                <a:ea typeface="宋体" panose="02010600030101010101" pitchFamily="2" charset="-122"/>
              </a:rPr>
              <a:t>苯基联苯</a:t>
            </a:r>
            <a:r>
              <a:rPr kumimoji="1" lang="zh-CN" altLang="en-US">
                <a:latin typeface="Arial" panose="020B0604020202020204" pitchFamily="34" charset="0"/>
                <a:ea typeface="宋体" panose="02010600030101010101" pitchFamily="2" charset="-122"/>
              </a:rPr>
              <a:t> </a:t>
            </a:r>
            <a:endParaRPr kumimoji="1" lang="zh-CN" altLang="en-US" sz="2000" b="1">
              <a:solidFill>
                <a:schemeClr val="hlink"/>
              </a:solidFill>
              <a:latin typeface="楷体" panose="02010609060101010101" pitchFamily="49" charset="-122"/>
              <a:ea typeface="楷体" panose="02010609060101010101" pitchFamily="49" charset="-122"/>
            </a:endParaRPr>
          </a:p>
          <a:p>
            <a:pPr eaLnBrk="1" hangingPunct="1"/>
            <a:r>
              <a:rPr kumimoji="1" lang="en-US" altLang="zh-CN" sz="2000" b="1">
                <a:solidFill>
                  <a:schemeClr val="hlink"/>
                </a:solidFill>
                <a:latin typeface="楷体" panose="02010609060101010101" pitchFamily="49" charset="-122"/>
                <a:ea typeface="楷体" panose="02010609060101010101" pitchFamily="49" charset="-122"/>
              </a:rPr>
              <a:t>4-</a:t>
            </a:r>
            <a:r>
              <a:rPr kumimoji="1" lang="zh-CN" altLang="en-US" sz="2000" b="1">
                <a:solidFill>
                  <a:schemeClr val="hlink"/>
                </a:solidFill>
                <a:latin typeface="楷体" panose="02010609060101010101" pitchFamily="49" charset="-122"/>
                <a:ea typeface="楷体" panose="02010609060101010101" pitchFamily="49" charset="-122"/>
              </a:rPr>
              <a:t>苯基联苯                 </a:t>
            </a:r>
            <a:r>
              <a:rPr kumimoji="1" lang="en-US" altLang="zh-CN" sz="2000" b="1">
                <a:solidFill>
                  <a:schemeClr val="hlink"/>
                </a:solidFill>
                <a:latin typeface="楷体" panose="02010609060101010101" pitchFamily="49" charset="-122"/>
                <a:ea typeface="楷体" panose="02010609060101010101" pitchFamily="49" charset="-122"/>
              </a:rPr>
              <a:t>4,4′-</a:t>
            </a:r>
            <a:r>
              <a:rPr kumimoji="1" lang="zh-CN" altLang="en-US" sz="2000" b="1">
                <a:solidFill>
                  <a:schemeClr val="hlink"/>
                </a:solidFill>
                <a:latin typeface="楷体" panose="02010609060101010101" pitchFamily="49" charset="-122"/>
                <a:ea typeface="楷体" panose="02010609060101010101" pitchFamily="49" charset="-122"/>
              </a:rPr>
              <a:t>二苯基联苯</a:t>
            </a:r>
          </a:p>
        </p:txBody>
      </p:sp>
      <p:pic>
        <p:nvPicPr>
          <p:cNvPr id="60421" name="Picture 6">
            <a:extLst>
              <a:ext uri="{FF2B5EF4-FFF2-40B4-BE49-F238E27FC236}">
                <a16:creationId xmlns:a16="http://schemas.microsoft.com/office/drawing/2014/main" id="{E0DF15AD-E8E1-49D9-858A-37167C5A2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260350"/>
            <a:ext cx="1706562"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7">
            <a:extLst>
              <a:ext uri="{FF2B5EF4-FFF2-40B4-BE49-F238E27FC236}">
                <a16:creationId xmlns:a16="http://schemas.microsoft.com/office/drawing/2014/main" id="{30748E50-1DCD-4D60-A40D-4006045C19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2352675"/>
            <a:ext cx="2170112"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3" name="Picture 8">
            <a:extLst>
              <a:ext uri="{FF2B5EF4-FFF2-40B4-BE49-F238E27FC236}">
                <a16:creationId xmlns:a16="http://schemas.microsoft.com/office/drawing/2014/main" id="{8980C42C-B96A-4DD8-97AE-A3A65CD4B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813" y="2339975"/>
            <a:ext cx="2398712"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4" name="Text Box 9">
            <a:extLst>
              <a:ext uri="{FF2B5EF4-FFF2-40B4-BE49-F238E27FC236}">
                <a16:creationId xmlns:a16="http://schemas.microsoft.com/office/drawing/2014/main" id="{30FE1923-0959-4E89-8BDC-888A66E552A6}"/>
              </a:ext>
            </a:extLst>
          </p:cNvPr>
          <p:cNvSpPr txBox="1">
            <a:spLocks noChangeArrowheads="1"/>
          </p:cNvSpPr>
          <p:nvPr/>
        </p:nvSpPr>
        <p:spPr bwMode="auto">
          <a:xfrm>
            <a:off x="912813" y="3482975"/>
            <a:ext cx="7391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000" b="1">
                <a:solidFill>
                  <a:schemeClr val="hlink"/>
                </a:solidFill>
                <a:latin typeface="楷体" panose="02010609060101010101" pitchFamily="49" charset="-122"/>
                <a:ea typeface="楷体" panose="02010609060101010101" pitchFamily="49" charset="-122"/>
              </a:rPr>
              <a:t>5-</a:t>
            </a:r>
            <a:r>
              <a:rPr kumimoji="1" lang="zh-CN" altLang="en-US" sz="2000" b="1">
                <a:solidFill>
                  <a:schemeClr val="hlink"/>
                </a:solidFill>
                <a:latin typeface="楷体" panose="02010609060101010101" pitchFamily="49" charset="-122"/>
                <a:ea typeface="楷体" panose="02010609060101010101" pitchFamily="49" charset="-122"/>
              </a:rPr>
              <a:t>氯联苯</a:t>
            </a:r>
            <a:r>
              <a:rPr kumimoji="1" lang="en-US" altLang="zh-CN" sz="2000" b="1">
                <a:solidFill>
                  <a:schemeClr val="hlink"/>
                </a:solidFill>
                <a:latin typeface="楷体" panose="02010609060101010101" pitchFamily="49" charset="-122"/>
                <a:ea typeface="楷体" panose="02010609060101010101" pitchFamily="49" charset="-122"/>
              </a:rPr>
              <a:t>-3-</a:t>
            </a:r>
            <a:r>
              <a:rPr kumimoji="1" lang="zh-CN" altLang="en-US" sz="2000" b="1">
                <a:solidFill>
                  <a:schemeClr val="hlink"/>
                </a:solidFill>
                <a:latin typeface="楷体" panose="02010609060101010101" pitchFamily="49" charset="-122"/>
                <a:ea typeface="楷体" panose="02010609060101010101" pitchFamily="49" charset="-122"/>
              </a:rPr>
              <a:t>甲酸        </a:t>
            </a:r>
            <a:r>
              <a:rPr kumimoji="1" lang="en-US" altLang="zh-CN" sz="2000" b="1">
                <a:solidFill>
                  <a:schemeClr val="hlink"/>
                </a:solidFill>
                <a:latin typeface="楷体" panose="02010609060101010101" pitchFamily="49" charset="-122"/>
                <a:ea typeface="楷体" panose="02010609060101010101" pitchFamily="49" charset="-122"/>
              </a:rPr>
              <a:t>2′-</a:t>
            </a:r>
            <a:r>
              <a:rPr kumimoji="1" lang="zh-CN" altLang="en-US" sz="2000" b="1">
                <a:solidFill>
                  <a:schemeClr val="hlink"/>
                </a:solidFill>
                <a:latin typeface="楷体" panose="02010609060101010101" pitchFamily="49" charset="-122"/>
                <a:ea typeface="楷体" panose="02010609060101010101" pitchFamily="49" charset="-122"/>
              </a:rPr>
              <a:t>甲基</a:t>
            </a:r>
            <a:r>
              <a:rPr kumimoji="1" lang="en-US" altLang="zh-CN" sz="2000" b="1">
                <a:solidFill>
                  <a:schemeClr val="hlink"/>
                </a:solidFill>
                <a:latin typeface="楷体" panose="02010609060101010101" pitchFamily="49" charset="-122"/>
                <a:ea typeface="楷体" panose="02010609060101010101" pitchFamily="49" charset="-122"/>
              </a:rPr>
              <a:t>-6′-</a:t>
            </a:r>
            <a:r>
              <a:rPr kumimoji="1" lang="zh-CN" altLang="en-US" sz="2000" b="1">
                <a:solidFill>
                  <a:schemeClr val="hlink"/>
                </a:solidFill>
                <a:latin typeface="楷体" panose="02010609060101010101" pitchFamily="49" charset="-122"/>
                <a:ea typeface="楷体" panose="02010609060101010101" pitchFamily="49" charset="-122"/>
              </a:rPr>
              <a:t>硝基</a:t>
            </a:r>
            <a:r>
              <a:rPr kumimoji="1" lang="en-US" altLang="zh-CN" sz="2000" b="1">
                <a:solidFill>
                  <a:schemeClr val="hlink"/>
                </a:solidFill>
                <a:latin typeface="楷体" panose="02010609060101010101" pitchFamily="49" charset="-122"/>
                <a:ea typeface="楷体" panose="02010609060101010101" pitchFamily="49" charset="-122"/>
              </a:rPr>
              <a:t>-3-</a:t>
            </a:r>
            <a:r>
              <a:rPr kumimoji="1" lang="zh-CN" altLang="en-US" sz="2000" b="1">
                <a:solidFill>
                  <a:schemeClr val="hlink"/>
                </a:solidFill>
                <a:latin typeface="楷体" panose="02010609060101010101" pitchFamily="49" charset="-122"/>
                <a:ea typeface="楷体" panose="02010609060101010101" pitchFamily="49" charset="-122"/>
              </a:rPr>
              <a:t>氯联苯</a:t>
            </a:r>
            <a:r>
              <a:rPr kumimoji="1" lang="en-US" altLang="zh-CN" sz="2000" b="1">
                <a:solidFill>
                  <a:schemeClr val="hlink"/>
                </a:solidFill>
                <a:latin typeface="楷体" panose="02010609060101010101" pitchFamily="49" charset="-122"/>
                <a:ea typeface="楷体" panose="02010609060101010101" pitchFamily="49" charset="-122"/>
              </a:rPr>
              <a:t>-4-</a:t>
            </a:r>
            <a:r>
              <a:rPr kumimoji="1" lang="zh-CN" altLang="en-US" sz="2000" b="1">
                <a:solidFill>
                  <a:schemeClr val="hlink"/>
                </a:solidFill>
                <a:latin typeface="楷体" panose="02010609060101010101" pitchFamily="49" charset="-122"/>
                <a:ea typeface="楷体" panose="02010609060101010101" pitchFamily="49" charset="-122"/>
              </a:rPr>
              <a:t>甲酸 </a:t>
            </a:r>
          </a:p>
          <a:p>
            <a:pPr eaLnBrk="1" hangingPunct="1"/>
            <a:r>
              <a:rPr kumimoji="1" lang="en-US" altLang="zh-CN" sz="2000" b="1">
                <a:solidFill>
                  <a:schemeClr val="hlink"/>
                </a:solidFill>
                <a:latin typeface="楷体" panose="02010609060101010101" pitchFamily="49" charset="-122"/>
                <a:ea typeface="楷体" panose="02010609060101010101" pitchFamily="49" charset="-122"/>
              </a:rPr>
              <a:t>5-</a:t>
            </a:r>
            <a:r>
              <a:rPr kumimoji="1" lang="zh-CN" altLang="en-US" sz="2000" b="1">
                <a:solidFill>
                  <a:schemeClr val="hlink"/>
                </a:solidFill>
                <a:latin typeface="楷体" panose="02010609060101010101" pitchFamily="49" charset="-122"/>
                <a:ea typeface="楷体" panose="02010609060101010101" pitchFamily="49" charset="-122"/>
              </a:rPr>
              <a:t>氯</a:t>
            </a:r>
            <a:r>
              <a:rPr kumimoji="1" lang="en-US" altLang="zh-CN" sz="2000" b="1">
                <a:solidFill>
                  <a:schemeClr val="hlink"/>
                </a:solidFill>
                <a:latin typeface="楷体" panose="02010609060101010101" pitchFamily="49" charset="-122"/>
                <a:ea typeface="楷体" panose="02010609060101010101" pitchFamily="49" charset="-122"/>
              </a:rPr>
              <a:t>-3-</a:t>
            </a:r>
            <a:r>
              <a:rPr kumimoji="1" lang="zh-CN" altLang="en-US" sz="2000" b="1">
                <a:solidFill>
                  <a:schemeClr val="hlink"/>
                </a:solidFill>
                <a:latin typeface="楷体" panose="02010609060101010101" pitchFamily="49" charset="-122"/>
                <a:ea typeface="楷体" panose="02010609060101010101" pitchFamily="49" charset="-122"/>
              </a:rPr>
              <a:t>联苯甲酸        </a:t>
            </a:r>
            <a:r>
              <a:rPr kumimoji="1" lang="en-US" altLang="zh-CN" sz="2000" b="1">
                <a:solidFill>
                  <a:schemeClr val="hlink"/>
                </a:solidFill>
                <a:latin typeface="楷体" panose="02010609060101010101" pitchFamily="49" charset="-122"/>
                <a:ea typeface="楷体" panose="02010609060101010101" pitchFamily="49" charset="-122"/>
              </a:rPr>
              <a:t>2′-</a:t>
            </a:r>
            <a:r>
              <a:rPr kumimoji="1" lang="zh-CN" altLang="en-US" sz="2000" b="1">
                <a:solidFill>
                  <a:schemeClr val="hlink"/>
                </a:solidFill>
                <a:latin typeface="楷体" panose="02010609060101010101" pitchFamily="49" charset="-122"/>
                <a:ea typeface="楷体" panose="02010609060101010101" pitchFamily="49" charset="-122"/>
              </a:rPr>
              <a:t>甲基</a:t>
            </a:r>
            <a:r>
              <a:rPr kumimoji="1" lang="en-US" altLang="zh-CN" sz="2000" b="1">
                <a:solidFill>
                  <a:schemeClr val="hlink"/>
                </a:solidFill>
                <a:latin typeface="楷体" panose="02010609060101010101" pitchFamily="49" charset="-122"/>
                <a:ea typeface="楷体" panose="02010609060101010101" pitchFamily="49" charset="-122"/>
              </a:rPr>
              <a:t>-6′-</a:t>
            </a:r>
            <a:r>
              <a:rPr kumimoji="1" lang="zh-CN" altLang="en-US" sz="2000" b="1">
                <a:solidFill>
                  <a:schemeClr val="hlink"/>
                </a:solidFill>
                <a:latin typeface="楷体" panose="02010609060101010101" pitchFamily="49" charset="-122"/>
                <a:ea typeface="楷体" panose="02010609060101010101" pitchFamily="49" charset="-122"/>
              </a:rPr>
              <a:t>硝基</a:t>
            </a:r>
            <a:r>
              <a:rPr kumimoji="1" lang="en-US" altLang="zh-CN" sz="2000" b="1">
                <a:solidFill>
                  <a:schemeClr val="hlink"/>
                </a:solidFill>
                <a:latin typeface="楷体" panose="02010609060101010101" pitchFamily="49" charset="-122"/>
                <a:ea typeface="楷体" panose="02010609060101010101" pitchFamily="49" charset="-122"/>
              </a:rPr>
              <a:t>-3-</a:t>
            </a:r>
            <a:r>
              <a:rPr kumimoji="1" lang="zh-CN" altLang="en-US" sz="2000" b="1">
                <a:solidFill>
                  <a:schemeClr val="hlink"/>
                </a:solidFill>
                <a:latin typeface="楷体" panose="02010609060101010101" pitchFamily="49" charset="-122"/>
                <a:ea typeface="楷体" panose="02010609060101010101" pitchFamily="49" charset="-122"/>
              </a:rPr>
              <a:t>氯</a:t>
            </a:r>
            <a:r>
              <a:rPr kumimoji="1" lang="en-US" altLang="zh-CN" sz="2000" b="1">
                <a:solidFill>
                  <a:schemeClr val="hlink"/>
                </a:solidFill>
                <a:latin typeface="楷体" panose="02010609060101010101" pitchFamily="49" charset="-122"/>
                <a:ea typeface="楷体" panose="02010609060101010101" pitchFamily="49" charset="-122"/>
              </a:rPr>
              <a:t>-4-</a:t>
            </a:r>
            <a:r>
              <a:rPr kumimoji="1" lang="zh-CN" altLang="en-US" sz="2000" b="1">
                <a:solidFill>
                  <a:schemeClr val="hlink"/>
                </a:solidFill>
                <a:latin typeface="楷体" panose="02010609060101010101" pitchFamily="49" charset="-122"/>
                <a:ea typeface="楷体" panose="02010609060101010101" pitchFamily="49" charset="-122"/>
              </a:rPr>
              <a:t>联苯甲酸</a:t>
            </a:r>
          </a:p>
        </p:txBody>
      </p:sp>
      <p:pic>
        <p:nvPicPr>
          <p:cNvPr id="60425" name="Picture 10">
            <a:extLst>
              <a:ext uri="{FF2B5EF4-FFF2-40B4-BE49-F238E27FC236}">
                <a16:creationId xmlns:a16="http://schemas.microsoft.com/office/drawing/2014/main" id="{1318DAB3-83A3-497C-8D1B-5E01E0417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4368800"/>
            <a:ext cx="202406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6" name="Picture 11">
            <a:extLst>
              <a:ext uri="{FF2B5EF4-FFF2-40B4-BE49-F238E27FC236}">
                <a16:creationId xmlns:a16="http://schemas.microsoft.com/office/drawing/2014/main" id="{A985A3EB-82CB-4BC7-9AFA-86A5D6F92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013" y="4918075"/>
            <a:ext cx="2673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7" name="Text Box 12">
            <a:extLst>
              <a:ext uri="{FF2B5EF4-FFF2-40B4-BE49-F238E27FC236}">
                <a16:creationId xmlns:a16="http://schemas.microsoft.com/office/drawing/2014/main" id="{66CA5ABA-0AF9-459A-A447-2AD1F12F2851}"/>
              </a:ext>
            </a:extLst>
          </p:cNvPr>
          <p:cNvSpPr txBox="1">
            <a:spLocks noChangeArrowheads="1"/>
          </p:cNvSpPr>
          <p:nvPr/>
        </p:nvSpPr>
        <p:spPr bwMode="auto">
          <a:xfrm>
            <a:off x="989013" y="5680075"/>
            <a:ext cx="7391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solidFill>
                  <a:schemeClr val="hlink"/>
                </a:solidFill>
                <a:latin typeface="楷体" panose="02010609060101010101" pitchFamily="49" charset="-122"/>
                <a:ea typeface="楷体" panose="02010609060101010101" pitchFamily="49" charset="-122"/>
              </a:rPr>
              <a:t>联苯胺                     </a:t>
            </a:r>
            <a:r>
              <a:rPr kumimoji="1" lang="en-US" altLang="zh-CN" sz="2000" b="1">
                <a:solidFill>
                  <a:schemeClr val="hlink"/>
                </a:solidFill>
                <a:latin typeface="楷体" panose="02010609060101010101" pitchFamily="49" charset="-122"/>
                <a:ea typeface="楷体" panose="02010609060101010101" pitchFamily="49" charset="-122"/>
              </a:rPr>
              <a:t>6,6′-</a:t>
            </a:r>
            <a:r>
              <a:rPr kumimoji="1" lang="zh-CN" altLang="en-US" sz="2000" b="1">
                <a:solidFill>
                  <a:schemeClr val="hlink"/>
                </a:solidFill>
                <a:latin typeface="楷体" panose="02010609060101010101" pitchFamily="49" charset="-122"/>
                <a:ea typeface="楷体" panose="02010609060101010101" pitchFamily="49" charset="-122"/>
              </a:rPr>
              <a:t>二硝基</a:t>
            </a:r>
            <a:r>
              <a:rPr kumimoji="1" lang="en-US" altLang="zh-CN" sz="2000" b="1">
                <a:solidFill>
                  <a:schemeClr val="hlink"/>
                </a:solidFill>
                <a:latin typeface="楷体" panose="02010609060101010101" pitchFamily="49" charset="-122"/>
                <a:ea typeface="楷体" panose="02010609060101010101" pitchFamily="49" charset="-122"/>
              </a:rPr>
              <a:t>-2,2′-</a:t>
            </a:r>
            <a:r>
              <a:rPr kumimoji="1" lang="zh-CN" altLang="en-US" sz="2000" b="1">
                <a:solidFill>
                  <a:schemeClr val="hlink"/>
                </a:solidFill>
                <a:latin typeface="楷体" panose="02010609060101010101" pitchFamily="49" charset="-122"/>
                <a:ea typeface="楷体" panose="02010609060101010101" pitchFamily="49" charset="-122"/>
              </a:rPr>
              <a:t>联苯二甲酸 </a:t>
            </a:r>
          </a:p>
          <a:p>
            <a:pPr eaLnBrk="1" hangingPunct="1"/>
            <a:r>
              <a:rPr kumimoji="1" lang="en-US" altLang="zh-CN" sz="2000" b="1">
                <a:solidFill>
                  <a:schemeClr val="hlink"/>
                </a:solidFill>
                <a:latin typeface="楷体" panose="02010609060101010101" pitchFamily="49" charset="-122"/>
                <a:ea typeface="楷体" panose="02010609060101010101" pitchFamily="49" charset="-122"/>
              </a:rPr>
              <a:t>4,4′-</a:t>
            </a:r>
            <a:r>
              <a:rPr kumimoji="1" lang="zh-CN" altLang="en-US" sz="2000" b="1">
                <a:solidFill>
                  <a:schemeClr val="hlink"/>
                </a:solidFill>
                <a:latin typeface="楷体" panose="02010609060101010101" pitchFamily="49" charset="-122"/>
                <a:ea typeface="楷体" panose="02010609060101010101" pitchFamily="49" charset="-122"/>
              </a:rPr>
              <a:t>二氨基联苯           </a:t>
            </a:r>
            <a:r>
              <a:rPr kumimoji="1" lang="en-US" altLang="zh-CN" sz="2000" b="1">
                <a:solidFill>
                  <a:schemeClr val="hlink"/>
                </a:solidFill>
                <a:latin typeface="楷体" panose="02010609060101010101" pitchFamily="49" charset="-122"/>
                <a:ea typeface="楷体" panose="02010609060101010101" pitchFamily="49" charset="-122"/>
              </a:rPr>
              <a:t>6,6′-</a:t>
            </a:r>
            <a:r>
              <a:rPr kumimoji="1" lang="zh-CN" altLang="en-US" sz="2000" b="1">
                <a:solidFill>
                  <a:schemeClr val="hlink"/>
                </a:solidFill>
                <a:latin typeface="楷体" panose="02010609060101010101" pitchFamily="49" charset="-122"/>
                <a:ea typeface="楷体" panose="02010609060101010101" pitchFamily="49" charset="-122"/>
              </a:rPr>
              <a:t>二硝基联苯</a:t>
            </a:r>
            <a:r>
              <a:rPr kumimoji="1" lang="en-US" altLang="zh-CN" sz="2000" b="1">
                <a:solidFill>
                  <a:schemeClr val="hlink"/>
                </a:solidFill>
                <a:latin typeface="楷体" panose="02010609060101010101" pitchFamily="49" charset="-122"/>
                <a:ea typeface="楷体" panose="02010609060101010101" pitchFamily="49" charset="-122"/>
              </a:rPr>
              <a:t>-2,2′-</a:t>
            </a:r>
            <a:r>
              <a:rPr kumimoji="1" lang="zh-CN" altLang="en-US" sz="2000" b="1">
                <a:solidFill>
                  <a:schemeClr val="hlink"/>
                </a:solidFill>
                <a:latin typeface="楷体" panose="02010609060101010101" pitchFamily="49" charset="-122"/>
                <a:ea typeface="楷体" panose="02010609060101010101" pitchFamily="49" charset="-122"/>
              </a:rPr>
              <a:t>二甲酸 </a:t>
            </a:r>
          </a:p>
        </p:txBody>
      </p:sp>
      <p:sp>
        <p:nvSpPr>
          <p:cNvPr id="2" name="日期占位符 1">
            <a:extLst>
              <a:ext uri="{FF2B5EF4-FFF2-40B4-BE49-F238E27FC236}">
                <a16:creationId xmlns:a16="http://schemas.microsoft.com/office/drawing/2014/main" id="{3066B179-B1C1-4266-9E16-B869979E3329}"/>
              </a:ext>
            </a:extLst>
          </p:cNvPr>
          <p:cNvSpPr>
            <a:spLocks noGrp="1"/>
          </p:cNvSpPr>
          <p:nvPr>
            <p:ph type="dt" sz="quarter" idx="10"/>
          </p:nvPr>
        </p:nvSpPr>
        <p:spPr/>
        <p:txBody>
          <a:bodyPr/>
          <a:lstStyle/>
          <a:p>
            <a:pPr>
              <a:defRPr/>
            </a:pPr>
            <a:fld id="{1DCC4E94-1C39-4B0B-90EA-8DA10D1651FB}"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B23F226-4D6E-4CEE-9B7E-6625878A5FF8}"/>
              </a:ext>
            </a:extLst>
          </p:cNvPr>
          <p:cNvSpPr>
            <a:spLocks noGrp="1"/>
          </p:cNvSpPr>
          <p:nvPr>
            <p:ph type="sldNum" sz="quarter" idx="12"/>
          </p:nvPr>
        </p:nvSpPr>
        <p:spPr/>
        <p:txBody>
          <a:bodyPr/>
          <a:lstStyle/>
          <a:p>
            <a:pPr>
              <a:defRPr/>
            </a:pPr>
            <a:fld id="{F0369061-8567-46C5-9C7F-9BAD7B46D2BA}" type="slidenum">
              <a:rPr lang="en-US" altLang="zh-CN"/>
              <a:pPr>
                <a:defRPr/>
              </a:pPr>
              <a:t>56</a:t>
            </a:fld>
            <a:endParaRPr lang="en-US" altLang="zh-CN"/>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3" name="Text Box 5">
            <a:extLst>
              <a:ext uri="{FF2B5EF4-FFF2-40B4-BE49-F238E27FC236}">
                <a16:creationId xmlns:a16="http://schemas.microsoft.com/office/drawing/2014/main" id="{12596FA4-A9EE-4EBC-81B2-6AF3DD7C7C9A}"/>
              </a:ext>
            </a:extLst>
          </p:cNvPr>
          <p:cNvSpPr txBox="1">
            <a:spLocks noChangeArrowheads="1"/>
          </p:cNvSpPr>
          <p:nvPr/>
        </p:nvSpPr>
        <p:spPr bwMode="auto">
          <a:xfrm>
            <a:off x="971550" y="981075"/>
            <a:ext cx="739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3200" b="1">
                <a:latin typeface="楷体" panose="02010609060101010101" pitchFamily="49" charset="-122"/>
                <a:ea typeface="楷体" panose="02010609060101010101" pitchFamily="49" charset="-122"/>
              </a:rPr>
              <a:t>1</a:t>
            </a:r>
            <a:r>
              <a:rPr kumimoji="1" lang="zh-CN" altLang="en-US" sz="3200" b="1">
                <a:latin typeface="楷体" panose="02010609060101010101" pitchFamily="49" charset="-122"/>
                <a:ea typeface="楷体" panose="02010609060101010101" pitchFamily="49" charset="-122"/>
              </a:rPr>
              <a:t>、萘蒽菲环的命名</a:t>
            </a:r>
          </a:p>
        </p:txBody>
      </p:sp>
      <p:sp>
        <p:nvSpPr>
          <p:cNvPr id="375847" name="Rectangle 39">
            <a:extLst>
              <a:ext uri="{FF2B5EF4-FFF2-40B4-BE49-F238E27FC236}">
                <a16:creationId xmlns:a16="http://schemas.microsoft.com/office/drawing/2014/main" id="{BBA0DE63-151D-49F0-A485-76C63DEE5F0B}"/>
              </a:ext>
            </a:extLst>
          </p:cNvPr>
          <p:cNvSpPr>
            <a:spLocks noChangeArrowheads="1"/>
          </p:cNvSpPr>
          <p:nvPr/>
        </p:nvSpPr>
        <p:spPr bwMode="auto">
          <a:xfrm>
            <a:off x="179388" y="304800"/>
            <a:ext cx="38877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3600" b="1">
                <a:solidFill>
                  <a:srgbClr val="3333FF"/>
                </a:solidFill>
                <a:latin typeface="Arial" panose="020B0604020202020204" pitchFamily="34" charset="0"/>
                <a:ea typeface="楷体" panose="02010609060101010101" pitchFamily="49" charset="-122"/>
              </a:rPr>
              <a:t>二、稠环芳烃</a:t>
            </a:r>
          </a:p>
        </p:txBody>
      </p:sp>
      <p:pic>
        <p:nvPicPr>
          <p:cNvPr id="375849" name="Picture 41">
            <a:extLst>
              <a:ext uri="{FF2B5EF4-FFF2-40B4-BE49-F238E27FC236}">
                <a16:creationId xmlns:a16="http://schemas.microsoft.com/office/drawing/2014/main" id="{B6590FC6-431E-43D9-AF92-B7F34C8CD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16113"/>
            <a:ext cx="6624637"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C1DB6DD1-4659-4254-A0C1-116F6DD29AAB}"/>
              </a:ext>
            </a:extLst>
          </p:cNvPr>
          <p:cNvSpPr>
            <a:spLocks noGrp="1"/>
          </p:cNvSpPr>
          <p:nvPr>
            <p:ph type="dt" sz="quarter" idx="10"/>
          </p:nvPr>
        </p:nvSpPr>
        <p:spPr/>
        <p:txBody>
          <a:bodyPr/>
          <a:lstStyle/>
          <a:p>
            <a:pPr>
              <a:defRPr/>
            </a:pPr>
            <a:fld id="{6D615DE2-C462-419C-99D4-59B6E2E05769}"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FEE17E4D-5DE5-499F-9313-2D41A2596699}"/>
              </a:ext>
            </a:extLst>
          </p:cNvPr>
          <p:cNvSpPr>
            <a:spLocks noGrp="1"/>
          </p:cNvSpPr>
          <p:nvPr>
            <p:ph type="sldNum" sz="quarter" idx="12"/>
          </p:nvPr>
        </p:nvSpPr>
        <p:spPr/>
        <p:txBody>
          <a:bodyPr/>
          <a:lstStyle/>
          <a:p>
            <a:pPr>
              <a:defRPr/>
            </a:pPr>
            <a:fld id="{BE879F64-A2D4-4D44-9C85-E4EB7BE9117A}" type="slidenum">
              <a:rPr lang="en-US" altLang="zh-CN" smtClean="0"/>
              <a:pPr>
                <a:defRPr/>
              </a:pPr>
              <a:t>57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75847"/>
                                        </p:tgtEl>
                                        <p:attrNameLst>
                                          <p:attrName>style.visibility</p:attrName>
                                        </p:attrNameLst>
                                      </p:cBhvr>
                                      <p:to>
                                        <p:strVal val="visible"/>
                                      </p:to>
                                    </p:set>
                                    <p:animEffect transition="in" filter="strips(downLeft)">
                                      <p:cBhvr>
                                        <p:cTn id="7" dur="500"/>
                                        <p:tgtEl>
                                          <p:spTgt spid="3758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75813"/>
                                        </p:tgtEl>
                                        <p:attrNameLst>
                                          <p:attrName>style.visibility</p:attrName>
                                        </p:attrNameLst>
                                      </p:cBhvr>
                                      <p:to>
                                        <p:strVal val="visible"/>
                                      </p:to>
                                    </p:set>
                                    <p:animEffect transition="in" filter="slide(fromBottom)">
                                      <p:cBhvr>
                                        <p:cTn id="12" dur="500"/>
                                        <p:tgtEl>
                                          <p:spTgt spid="3758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375849"/>
                                        </p:tgtEl>
                                        <p:attrNameLst>
                                          <p:attrName>style.visibility</p:attrName>
                                        </p:attrNameLst>
                                      </p:cBhvr>
                                      <p:to>
                                        <p:strVal val="visible"/>
                                      </p:to>
                                    </p:set>
                                    <p:animEffect transition="in" filter="strips(downLeft)">
                                      <p:cBhvr>
                                        <p:cTn id="17" dur="500"/>
                                        <p:tgtEl>
                                          <p:spTgt spid="375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3" grpId="0"/>
      <p:bldP spid="3758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9" name="Text Box 7">
            <a:extLst>
              <a:ext uri="{FF2B5EF4-FFF2-40B4-BE49-F238E27FC236}">
                <a16:creationId xmlns:a16="http://schemas.microsoft.com/office/drawing/2014/main" id="{BF13CAA3-ED85-4106-9DAF-CC37D9C987EE}"/>
              </a:ext>
            </a:extLst>
          </p:cNvPr>
          <p:cNvSpPr txBox="1">
            <a:spLocks noChangeArrowheads="1"/>
          </p:cNvSpPr>
          <p:nvPr/>
        </p:nvSpPr>
        <p:spPr bwMode="auto">
          <a:xfrm>
            <a:off x="971550" y="333375"/>
            <a:ext cx="76962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663300"/>
                </a:solidFill>
                <a:latin typeface="楷体" panose="02010609060101010101" pitchFamily="49" charset="-122"/>
                <a:ea typeface="楷体" panose="02010609060101010101" pitchFamily="49" charset="-122"/>
              </a:rPr>
              <a:t>编号时一般遵循以下规则：</a:t>
            </a:r>
          </a:p>
          <a:p>
            <a:pPr eaLnBrk="1" hangingPunct="1"/>
            <a:r>
              <a:rPr kumimoji="1" lang="en-US" altLang="zh-CN" sz="2400" b="1">
                <a:solidFill>
                  <a:schemeClr val="tx2"/>
                </a:solidFill>
                <a:latin typeface="楷体" panose="02010609060101010101" pitchFamily="49" charset="-122"/>
                <a:ea typeface="楷体" panose="02010609060101010101" pitchFamily="49" charset="-122"/>
              </a:rPr>
              <a:t>(1)</a:t>
            </a:r>
            <a:r>
              <a:rPr kumimoji="1" lang="zh-CN" altLang="en-US" sz="2400" b="1">
                <a:solidFill>
                  <a:schemeClr val="tx2"/>
                </a:solidFill>
                <a:latin typeface="楷体" panose="02010609060101010101" pitchFamily="49" charset="-122"/>
                <a:ea typeface="楷体" panose="02010609060101010101" pitchFamily="49" charset="-122"/>
              </a:rPr>
              <a:t>按照顺时针、或者逆时针方向一直编完。</a:t>
            </a:r>
          </a:p>
          <a:p>
            <a:pPr eaLnBrk="1" hangingPunct="1"/>
            <a:r>
              <a:rPr kumimoji="1" lang="en-US" altLang="zh-CN" sz="2400" b="1">
                <a:solidFill>
                  <a:schemeClr val="tx2"/>
                </a:solidFill>
                <a:latin typeface="楷体" panose="02010609060101010101" pitchFamily="49" charset="-122"/>
                <a:ea typeface="楷体" panose="02010609060101010101" pitchFamily="49" charset="-122"/>
              </a:rPr>
              <a:t>(2)</a:t>
            </a:r>
            <a:r>
              <a:rPr kumimoji="1" lang="zh-CN" altLang="en-US" sz="2400" b="1">
                <a:solidFill>
                  <a:schemeClr val="tx2"/>
                </a:solidFill>
                <a:latin typeface="楷体" panose="02010609060101010101" pitchFamily="49" charset="-122"/>
                <a:ea typeface="楷体" panose="02010609060101010101" pitchFamily="49" charset="-122"/>
              </a:rPr>
              <a:t>已经形成四键的碳原子不编号。</a:t>
            </a:r>
            <a:endParaRPr kumimoji="1" lang="en-US" altLang="zh-CN" sz="2400" b="1">
              <a:solidFill>
                <a:schemeClr val="tx2"/>
              </a:solidFill>
              <a:latin typeface="楷体" panose="02010609060101010101" pitchFamily="49" charset="-122"/>
              <a:ea typeface="楷体" panose="02010609060101010101" pitchFamily="49" charset="-122"/>
            </a:endParaRPr>
          </a:p>
          <a:p>
            <a:pPr eaLnBrk="1" hangingPunct="1"/>
            <a:r>
              <a:rPr kumimoji="1" lang="en-US" altLang="zh-CN" sz="2400" b="1">
                <a:solidFill>
                  <a:schemeClr val="tx2"/>
                </a:solidFill>
                <a:latin typeface="楷体" panose="02010609060101010101" pitchFamily="49" charset="-122"/>
                <a:ea typeface="楷体" panose="02010609060101010101" pitchFamily="49" charset="-122"/>
              </a:rPr>
              <a:t>(3)</a:t>
            </a:r>
            <a:r>
              <a:rPr kumimoji="1" lang="zh-CN" altLang="en-US" sz="2400" b="1">
                <a:solidFill>
                  <a:schemeClr val="tx2"/>
                </a:solidFill>
                <a:latin typeface="楷体" panose="02010609060101010101" pitchFamily="49" charset="-122"/>
                <a:ea typeface="楷体" panose="02010609060101010101" pitchFamily="49" charset="-122"/>
              </a:rPr>
              <a:t>环上存在两个取代基团，必需编号。</a:t>
            </a:r>
          </a:p>
          <a:p>
            <a:pPr eaLnBrk="1" hangingPunct="1"/>
            <a:r>
              <a:rPr kumimoji="1" lang="en-US" altLang="zh-CN" sz="2400" b="1">
                <a:solidFill>
                  <a:schemeClr val="tx2"/>
                </a:solidFill>
                <a:latin typeface="楷体" panose="02010609060101010101" pitchFamily="49" charset="-122"/>
                <a:ea typeface="楷体" panose="02010609060101010101" pitchFamily="49" charset="-122"/>
              </a:rPr>
              <a:t>(4)</a:t>
            </a:r>
            <a:r>
              <a:rPr kumimoji="1" lang="zh-CN" altLang="en-US" sz="2400" b="1">
                <a:solidFill>
                  <a:srgbClr val="663300"/>
                </a:solidFill>
                <a:latin typeface="楷体" panose="02010609060101010101" pitchFamily="49" charset="-122"/>
                <a:ea typeface="楷体" panose="02010609060101010101" pitchFamily="49" charset="-122"/>
              </a:rPr>
              <a:t>遵循官能团优先次序规则、最低序列原则、次序规则。</a:t>
            </a:r>
          </a:p>
        </p:txBody>
      </p:sp>
      <p:graphicFrame>
        <p:nvGraphicFramePr>
          <p:cNvPr id="376847" name="Object 15">
            <a:extLst>
              <a:ext uri="{FF2B5EF4-FFF2-40B4-BE49-F238E27FC236}">
                <a16:creationId xmlns:a16="http://schemas.microsoft.com/office/drawing/2014/main" id="{04F200AE-0ABF-4F56-A8EB-8505049A6701}"/>
              </a:ext>
            </a:extLst>
          </p:cNvPr>
          <p:cNvGraphicFramePr>
            <a:graphicFrameLocks noGrp="1" noChangeAspect="1"/>
          </p:cNvGraphicFramePr>
          <p:nvPr>
            <p:ph/>
          </p:nvPr>
        </p:nvGraphicFramePr>
        <p:xfrm>
          <a:off x="1979613" y="2565400"/>
          <a:ext cx="5184775" cy="3254375"/>
        </p:xfrm>
        <a:graphic>
          <a:graphicData uri="http://schemas.openxmlformats.org/presentationml/2006/ole">
            <mc:AlternateContent xmlns:mc="http://schemas.openxmlformats.org/markup-compatibility/2006">
              <mc:Choice xmlns:v="urn:schemas-microsoft-com:vml" Requires="v">
                <p:oleObj spid="_x0000_s62471" name="CS ChemDraw Drawing" r:id="rId3" imgW="3753258" imgH="2355710" progId="ChemDraw.Document.6.0">
                  <p:embed/>
                </p:oleObj>
              </mc:Choice>
              <mc:Fallback>
                <p:oleObj name="CS ChemDraw Drawing" r:id="rId3" imgW="3753258" imgH="2355710" progId="ChemDraw.Document.6.0">
                  <p:embed/>
                  <p:pic>
                    <p:nvPicPr>
                      <p:cNvPr id="0" name="Object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565400"/>
                        <a:ext cx="518477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332639D-3854-4835-8807-736536652B3E}"/>
              </a:ext>
            </a:extLst>
          </p:cNvPr>
          <p:cNvSpPr>
            <a:spLocks noGrp="1"/>
          </p:cNvSpPr>
          <p:nvPr>
            <p:ph type="dt" sz="quarter" idx="10"/>
          </p:nvPr>
        </p:nvSpPr>
        <p:spPr/>
        <p:txBody>
          <a:bodyPr/>
          <a:lstStyle/>
          <a:p>
            <a:pPr>
              <a:defRPr/>
            </a:pPr>
            <a:fld id="{CB03B84D-023B-4726-9253-B21F8030613A}"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2552F6EF-89F4-49E0-977C-27CFA84BF94F}"/>
              </a:ext>
            </a:extLst>
          </p:cNvPr>
          <p:cNvSpPr>
            <a:spLocks noGrp="1"/>
          </p:cNvSpPr>
          <p:nvPr>
            <p:ph type="sldNum" sz="quarter" idx="12"/>
          </p:nvPr>
        </p:nvSpPr>
        <p:spPr/>
        <p:txBody>
          <a:bodyPr/>
          <a:lstStyle/>
          <a:p>
            <a:pPr>
              <a:defRPr/>
            </a:pPr>
            <a:fld id="{5AC840B8-7094-433A-95C0-552A67FB16AA}" type="slidenum">
              <a:rPr lang="en-US" altLang="zh-CN" smtClean="0"/>
              <a:pPr>
                <a:defRPr/>
              </a:pPr>
              <a:t>58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6839"/>
                                        </p:tgtEl>
                                        <p:attrNameLst>
                                          <p:attrName>style.visibility</p:attrName>
                                        </p:attrNameLst>
                                      </p:cBhvr>
                                      <p:to>
                                        <p:strVal val="visible"/>
                                      </p:to>
                                    </p:set>
                                    <p:anim calcmode="lin" valueType="num">
                                      <p:cBhvr additive="base">
                                        <p:cTn id="7" dur="500" fill="hold"/>
                                        <p:tgtEl>
                                          <p:spTgt spid="376839"/>
                                        </p:tgtEl>
                                        <p:attrNameLst>
                                          <p:attrName>ppt_x</p:attrName>
                                        </p:attrNameLst>
                                      </p:cBhvr>
                                      <p:tavLst>
                                        <p:tav tm="0">
                                          <p:val>
                                            <p:strVal val="#ppt_x"/>
                                          </p:val>
                                        </p:tav>
                                        <p:tav tm="100000">
                                          <p:val>
                                            <p:strVal val="#ppt_x"/>
                                          </p:val>
                                        </p:tav>
                                      </p:tavLst>
                                    </p:anim>
                                    <p:anim calcmode="lin" valueType="num">
                                      <p:cBhvr additive="base">
                                        <p:cTn id="8" dur="500" fill="hold"/>
                                        <p:tgtEl>
                                          <p:spTgt spid="37683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76847"/>
                                        </p:tgtEl>
                                        <p:attrNameLst>
                                          <p:attrName>style.visibility</p:attrName>
                                        </p:attrNameLst>
                                      </p:cBhvr>
                                      <p:to>
                                        <p:strVal val="visible"/>
                                      </p:to>
                                    </p:set>
                                    <p:animEffect transition="in" filter="slide(fromBottom)">
                                      <p:cBhvr>
                                        <p:cTn id="13" dur="500"/>
                                        <p:tgtEl>
                                          <p:spTgt spid="376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8" name="Picture 4">
            <a:extLst>
              <a:ext uri="{FF2B5EF4-FFF2-40B4-BE49-F238E27FC236}">
                <a16:creationId xmlns:a16="http://schemas.microsoft.com/office/drawing/2014/main" id="{E56FCBE2-279F-4F06-B896-3181FD560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970338"/>
            <a:ext cx="1706563"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69" name="Picture 5">
            <a:extLst>
              <a:ext uri="{FF2B5EF4-FFF2-40B4-BE49-F238E27FC236}">
                <a16:creationId xmlns:a16="http://schemas.microsoft.com/office/drawing/2014/main" id="{470D3BEF-D74A-4109-91C0-3751049D2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3970338"/>
            <a:ext cx="1963737"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0" name="Picture 6">
            <a:extLst>
              <a:ext uri="{FF2B5EF4-FFF2-40B4-BE49-F238E27FC236}">
                <a16:creationId xmlns:a16="http://schemas.microsoft.com/office/drawing/2014/main" id="{7D3E4D0B-D156-49D7-867B-0E690FD8F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609975"/>
            <a:ext cx="2763838" cy="170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5271" name="Rectangle 7">
            <a:extLst>
              <a:ext uri="{FF2B5EF4-FFF2-40B4-BE49-F238E27FC236}">
                <a16:creationId xmlns:a16="http://schemas.microsoft.com/office/drawing/2014/main" id="{555C680B-7669-407A-A27E-FB9B6B1BA251}"/>
              </a:ext>
            </a:extLst>
          </p:cNvPr>
          <p:cNvSpPr>
            <a:spLocks noChangeArrowheads="1"/>
          </p:cNvSpPr>
          <p:nvPr/>
        </p:nvSpPr>
        <p:spPr bwMode="auto">
          <a:xfrm>
            <a:off x="901700" y="5481638"/>
            <a:ext cx="110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663300"/>
                </a:solidFill>
                <a:latin typeface="楷体" panose="02010609060101010101" pitchFamily="49" charset="-122"/>
                <a:ea typeface="楷体" panose="02010609060101010101" pitchFamily="49" charset="-122"/>
              </a:rPr>
              <a:t>9-</a:t>
            </a:r>
            <a:r>
              <a:rPr kumimoji="1" lang="zh-CN" altLang="en-US" sz="2400" b="1">
                <a:solidFill>
                  <a:srgbClr val="663300"/>
                </a:solidFill>
                <a:latin typeface="楷体" panose="02010609060101010101" pitchFamily="49" charset="-122"/>
                <a:ea typeface="楷体" panose="02010609060101010101" pitchFamily="49" charset="-122"/>
              </a:rPr>
              <a:t>溴菲</a:t>
            </a:r>
          </a:p>
        </p:txBody>
      </p:sp>
      <p:sp>
        <p:nvSpPr>
          <p:cNvPr id="395272" name="Rectangle 8">
            <a:extLst>
              <a:ext uri="{FF2B5EF4-FFF2-40B4-BE49-F238E27FC236}">
                <a16:creationId xmlns:a16="http://schemas.microsoft.com/office/drawing/2014/main" id="{4F0592D6-AF90-414A-B6C9-6BC498787C02}"/>
              </a:ext>
            </a:extLst>
          </p:cNvPr>
          <p:cNvSpPr>
            <a:spLocks noChangeArrowheads="1"/>
          </p:cNvSpPr>
          <p:nvPr/>
        </p:nvSpPr>
        <p:spPr bwMode="auto">
          <a:xfrm>
            <a:off x="3014663" y="5410200"/>
            <a:ext cx="2179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663300"/>
                </a:solidFill>
                <a:latin typeface="楷体" panose="02010609060101010101" pitchFamily="49" charset="-122"/>
                <a:ea typeface="楷体" panose="02010609060101010101" pitchFamily="49" charset="-122"/>
              </a:rPr>
              <a:t>7-</a:t>
            </a:r>
            <a:r>
              <a:rPr kumimoji="1" lang="zh-CN" altLang="en-US" sz="2400" b="1">
                <a:solidFill>
                  <a:srgbClr val="663300"/>
                </a:solidFill>
                <a:latin typeface="楷体" panose="02010609060101010101" pitchFamily="49" charset="-122"/>
                <a:ea typeface="楷体" panose="02010609060101010101" pitchFamily="49" charset="-122"/>
              </a:rPr>
              <a:t>溴</a:t>
            </a:r>
            <a:r>
              <a:rPr kumimoji="1" lang="en-US" altLang="zh-CN" sz="2400" b="1">
                <a:solidFill>
                  <a:srgbClr val="663300"/>
                </a:solidFill>
                <a:latin typeface="楷体" panose="02010609060101010101" pitchFamily="49" charset="-122"/>
                <a:ea typeface="楷体" panose="02010609060101010101" pitchFamily="49" charset="-122"/>
              </a:rPr>
              <a:t>-1-</a:t>
            </a:r>
            <a:r>
              <a:rPr kumimoji="1" lang="zh-CN" altLang="en-US" sz="2400" b="1">
                <a:solidFill>
                  <a:srgbClr val="663300"/>
                </a:solidFill>
                <a:latin typeface="楷体" panose="02010609060101010101" pitchFamily="49" charset="-122"/>
                <a:ea typeface="楷体" panose="02010609060101010101" pitchFamily="49" charset="-122"/>
              </a:rPr>
              <a:t>萘磺酸</a:t>
            </a:r>
          </a:p>
          <a:p>
            <a:pPr eaLnBrk="1" hangingPunct="1"/>
            <a:r>
              <a:rPr kumimoji="1" lang="en-US" altLang="zh-CN" sz="2400" b="1">
                <a:solidFill>
                  <a:srgbClr val="663300"/>
                </a:solidFill>
                <a:latin typeface="楷体" panose="02010609060101010101" pitchFamily="49" charset="-122"/>
                <a:ea typeface="楷体" panose="02010609060101010101" pitchFamily="49" charset="-122"/>
              </a:rPr>
              <a:t>7-</a:t>
            </a:r>
            <a:r>
              <a:rPr kumimoji="1" lang="zh-CN" altLang="en-US" sz="2400" b="1">
                <a:solidFill>
                  <a:srgbClr val="663300"/>
                </a:solidFill>
                <a:latin typeface="楷体" panose="02010609060101010101" pitchFamily="49" charset="-122"/>
                <a:ea typeface="楷体" panose="02010609060101010101" pitchFamily="49" charset="-122"/>
              </a:rPr>
              <a:t>溴萘</a:t>
            </a:r>
            <a:r>
              <a:rPr kumimoji="1" lang="en-US" altLang="zh-CN" sz="2400" b="1">
                <a:solidFill>
                  <a:srgbClr val="663300"/>
                </a:solidFill>
                <a:latin typeface="楷体" panose="02010609060101010101" pitchFamily="49" charset="-122"/>
                <a:ea typeface="楷体" panose="02010609060101010101" pitchFamily="49" charset="-122"/>
              </a:rPr>
              <a:t>-1-</a:t>
            </a:r>
            <a:r>
              <a:rPr kumimoji="1" lang="zh-CN" altLang="en-US" sz="2400" b="1">
                <a:solidFill>
                  <a:srgbClr val="663300"/>
                </a:solidFill>
                <a:latin typeface="楷体" panose="02010609060101010101" pitchFamily="49" charset="-122"/>
                <a:ea typeface="楷体" panose="02010609060101010101" pitchFamily="49" charset="-122"/>
              </a:rPr>
              <a:t>磺酸</a:t>
            </a:r>
          </a:p>
        </p:txBody>
      </p:sp>
      <p:sp>
        <p:nvSpPr>
          <p:cNvPr id="395273" name="Rectangle 9">
            <a:extLst>
              <a:ext uri="{FF2B5EF4-FFF2-40B4-BE49-F238E27FC236}">
                <a16:creationId xmlns:a16="http://schemas.microsoft.com/office/drawing/2014/main" id="{709D84C1-2A4A-4F34-84A9-96E9420A756B}"/>
              </a:ext>
            </a:extLst>
          </p:cNvPr>
          <p:cNvSpPr>
            <a:spLocks noChangeArrowheads="1"/>
          </p:cNvSpPr>
          <p:nvPr/>
        </p:nvSpPr>
        <p:spPr bwMode="auto">
          <a:xfrm>
            <a:off x="5749925" y="5410200"/>
            <a:ext cx="18716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solidFill>
                  <a:srgbClr val="663300"/>
                </a:solidFill>
                <a:latin typeface="楷体" panose="02010609060101010101" pitchFamily="49" charset="-122"/>
                <a:ea typeface="楷体" panose="02010609060101010101" pitchFamily="49" charset="-122"/>
              </a:rPr>
              <a:t>2-</a:t>
            </a:r>
            <a:r>
              <a:rPr kumimoji="1" lang="zh-CN" altLang="en-US" sz="2400" b="1">
                <a:solidFill>
                  <a:srgbClr val="663300"/>
                </a:solidFill>
                <a:latin typeface="楷体" panose="02010609060101010101" pitchFamily="49" charset="-122"/>
                <a:ea typeface="楷体" panose="02010609060101010101" pitchFamily="49" charset="-122"/>
              </a:rPr>
              <a:t>蒽醌磺酸</a:t>
            </a:r>
          </a:p>
          <a:p>
            <a:pPr eaLnBrk="1" hangingPunct="1"/>
            <a:r>
              <a:rPr kumimoji="1" lang="zh-CN" altLang="en-US" sz="2400" b="1">
                <a:solidFill>
                  <a:srgbClr val="663300"/>
                </a:solidFill>
                <a:latin typeface="楷体" panose="02010609060101010101" pitchFamily="49" charset="-122"/>
                <a:ea typeface="楷体" panose="02010609060101010101" pitchFamily="49" charset="-122"/>
              </a:rPr>
              <a:t>蒽醌</a:t>
            </a:r>
            <a:r>
              <a:rPr kumimoji="1" lang="en-US" altLang="zh-CN" sz="2400" b="1">
                <a:solidFill>
                  <a:srgbClr val="663300"/>
                </a:solidFill>
                <a:latin typeface="楷体" panose="02010609060101010101" pitchFamily="49" charset="-122"/>
                <a:ea typeface="楷体" panose="02010609060101010101" pitchFamily="49" charset="-122"/>
              </a:rPr>
              <a:t>-2-</a:t>
            </a:r>
            <a:r>
              <a:rPr kumimoji="1" lang="zh-CN" altLang="en-US" sz="2400" b="1">
                <a:solidFill>
                  <a:srgbClr val="663300"/>
                </a:solidFill>
                <a:latin typeface="楷体" panose="02010609060101010101" pitchFamily="49" charset="-122"/>
                <a:ea typeface="楷体" panose="02010609060101010101" pitchFamily="49" charset="-122"/>
              </a:rPr>
              <a:t>磺酸</a:t>
            </a:r>
          </a:p>
          <a:p>
            <a:pPr eaLnBrk="1" hangingPunct="1"/>
            <a:r>
              <a:rPr kumimoji="1" lang="en-US" altLang="zh-CN" sz="2400" b="1">
                <a:solidFill>
                  <a:srgbClr val="663300"/>
                </a:solidFill>
                <a:latin typeface="楷体" panose="02010609060101010101" pitchFamily="49" charset="-122"/>
                <a:ea typeface="楷体" panose="02010609060101010101" pitchFamily="49" charset="-122"/>
              </a:rPr>
              <a:t>β-</a:t>
            </a:r>
            <a:r>
              <a:rPr kumimoji="1" lang="zh-CN" altLang="en-US" sz="2400" b="1">
                <a:solidFill>
                  <a:srgbClr val="663300"/>
                </a:solidFill>
                <a:latin typeface="楷体" panose="02010609060101010101" pitchFamily="49" charset="-122"/>
                <a:ea typeface="楷体" panose="02010609060101010101" pitchFamily="49" charset="-122"/>
              </a:rPr>
              <a:t>蒽醌磺酸</a:t>
            </a:r>
            <a:endParaRPr kumimoji="1" lang="zh-CN" altLang="en-US" b="1">
              <a:solidFill>
                <a:srgbClr val="663300"/>
              </a:solidFill>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89CC07E0-D1C2-47EC-9A30-6553434709F1}"/>
              </a:ext>
            </a:extLst>
          </p:cNvPr>
          <p:cNvSpPr>
            <a:spLocks noGrp="1"/>
          </p:cNvSpPr>
          <p:nvPr>
            <p:ph type="dt" sz="quarter" idx="10"/>
          </p:nvPr>
        </p:nvSpPr>
        <p:spPr/>
        <p:txBody>
          <a:bodyPr/>
          <a:lstStyle/>
          <a:p>
            <a:pPr>
              <a:defRPr/>
            </a:pPr>
            <a:fld id="{44BDA3AC-789E-492B-85D5-A0E5E8A820FB}"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9182F63-3734-4662-9FBB-094628A148C3}"/>
              </a:ext>
            </a:extLst>
          </p:cNvPr>
          <p:cNvSpPr>
            <a:spLocks noGrp="1"/>
          </p:cNvSpPr>
          <p:nvPr>
            <p:ph type="sldNum" sz="quarter" idx="12"/>
          </p:nvPr>
        </p:nvSpPr>
        <p:spPr/>
        <p:txBody>
          <a:bodyPr/>
          <a:lstStyle/>
          <a:p>
            <a:pPr>
              <a:defRPr/>
            </a:pPr>
            <a:fld id="{F5EBFDE2-9857-4EB3-818B-4CB2DD106AE5}" type="slidenum">
              <a:rPr lang="en-US" altLang="zh-CN"/>
              <a:pPr>
                <a:defRPr/>
              </a:pPr>
              <a:t>59</a:t>
            </a:fld>
            <a:endParaRPr lang="en-US" altLang="zh-CN"/>
          </a:p>
        </p:txBody>
      </p:sp>
      <p:pic>
        <p:nvPicPr>
          <p:cNvPr id="63498" name="图片 6">
            <a:extLst>
              <a:ext uri="{FF2B5EF4-FFF2-40B4-BE49-F238E27FC236}">
                <a16:creationId xmlns:a16="http://schemas.microsoft.com/office/drawing/2014/main" id="{3FA59D88-4F50-413D-9EF2-EF6BFCF7EC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200025"/>
            <a:ext cx="606425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395268"/>
                                        </p:tgtEl>
                                        <p:attrNameLst>
                                          <p:attrName>style.visibility</p:attrName>
                                        </p:attrNameLst>
                                      </p:cBhvr>
                                      <p:to>
                                        <p:strVal val="visible"/>
                                      </p:to>
                                    </p:set>
                                    <p:animEffect transition="in" filter="strips(downLeft)">
                                      <p:cBhvr>
                                        <p:cTn id="7" dur="500"/>
                                        <p:tgtEl>
                                          <p:spTgt spid="395268"/>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95271"/>
                                        </p:tgtEl>
                                        <p:attrNameLst>
                                          <p:attrName>style.visibility</p:attrName>
                                        </p:attrNameLst>
                                      </p:cBhvr>
                                      <p:to>
                                        <p:strVal val="visible"/>
                                      </p:to>
                                    </p:set>
                                    <p:animEffect transition="in" filter="slide(fromBottom)">
                                      <p:cBhvr>
                                        <p:cTn id="10" dur="500"/>
                                        <p:tgtEl>
                                          <p:spTgt spid="39527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nodeType="clickEffect">
                                  <p:stCondLst>
                                    <p:cond delay="0"/>
                                  </p:stCondLst>
                                  <p:childTnLst>
                                    <p:set>
                                      <p:cBhvr>
                                        <p:cTn id="14" dur="1" fill="hold">
                                          <p:stCondLst>
                                            <p:cond delay="0"/>
                                          </p:stCondLst>
                                        </p:cTn>
                                        <p:tgtEl>
                                          <p:spTgt spid="395269"/>
                                        </p:tgtEl>
                                        <p:attrNameLst>
                                          <p:attrName>style.visibility</p:attrName>
                                        </p:attrNameLst>
                                      </p:cBhvr>
                                      <p:to>
                                        <p:strVal val="visible"/>
                                      </p:to>
                                    </p:set>
                                    <p:animEffect transition="in" filter="slide(fromBottom)">
                                      <p:cBhvr>
                                        <p:cTn id="15" dur="500"/>
                                        <p:tgtEl>
                                          <p:spTgt spid="395269"/>
                                        </p:tgtEl>
                                      </p:cBhvr>
                                    </p:animEffect>
                                  </p:childTnLst>
                                </p:cTn>
                              </p:par>
                              <p:par>
                                <p:cTn id="16" presetID="12" presetClass="entr" presetSubtype="4" fill="hold" nodeType="withEffect">
                                  <p:stCondLst>
                                    <p:cond delay="0"/>
                                  </p:stCondLst>
                                  <p:childTnLst>
                                    <p:set>
                                      <p:cBhvr>
                                        <p:cTn id="17" dur="1" fill="hold">
                                          <p:stCondLst>
                                            <p:cond delay="0"/>
                                          </p:stCondLst>
                                        </p:cTn>
                                        <p:tgtEl>
                                          <p:spTgt spid="395272">
                                            <p:txEl>
                                              <p:pRg st="0" end="0"/>
                                            </p:txEl>
                                          </p:spTgt>
                                        </p:tgtEl>
                                        <p:attrNameLst>
                                          <p:attrName>style.visibility</p:attrName>
                                        </p:attrNameLst>
                                      </p:cBhvr>
                                      <p:to>
                                        <p:strVal val="visible"/>
                                      </p:to>
                                    </p:set>
                                    <p:animEffect transition="in" filter="slide(fromBottom)">
                                      <p:cBhvr>
                                        <p:cTn id="18" dur="500"/>
                                        <p:tgtEl>
                                          <p:spTgt spid="395272">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nodeType="clickEffect">
                                  <p:stCondLst>
                                    <p:cond delay="0"/>
                                  </p:stCondLst>
                                  <p:childTnLst>
                                    <p:set>
                                      <p:cBhvr>
                                        <p:cTn id="22" dur="1" fill="hold">
                                          <p:stCondLst>
                                            <p:cond delay="0"/>
                                          </p:stCondLst>
                                        </p:cTn>
                                        <p:tgtEl>
                                          <p:spTgt spid="395270"/>
                                        </p:tgtEl>
                                        <p:attrNameLst>
                                          <p:attrName>style.visibility</p:attrName>
                                        </p:attrNameLst>
                                      </p:cBhvr>
                                      <p:to>
                                        <p:strVal val="visible"/>
                                      </p:to>
                                    </p:set>
                                    <p:animEffect transition="in" filter="barn(inHorizontal)">
                                      <p:cBhvr>
                                        <p:cTn id="23" dur="500"/>
                                        <p:tgtEl>
                                          <p:spTgt spid="395270"/>
                                        </p:tgtEl>
                                      </p:cBhvr>
                                    </p:animEffect>
                                  </p:childTnLst>
                                </p:cTn>
                              </p:par>
                              <p:par>
                                <p:cTn id="24" presetID="16" presetClass="entr" presetSubtype="26" fill="hold" grpId="0" nodeType="withEffect">
                                  <p:stCondLst>
                                    <p:cond delay="0"/>
                                  </p:stCondLst>
                                  <p:childTnLst>
                                    <p:set>
                                      <p:cBhvr>
                                        <p:cTn id="25" dur="1" fill="hold">
                                          <p:stCondLst>
                                            <p:cond delay="0"/>
                                          </p:stCondLst>
                                        </p:cTn>
                                        <p:tgtEl>
                                          <p:spTgt spid="395273"/>
                                        </p:tgtEl>
                                        <p:attrNameLst>
                                          <p:attrName>style.visibility</p:attrName>
                                        </p:attrNameLst>
                                      </p:cBhvr>
                                      <p:to>
                                        <p:strVal val="visible"/>
                                      </p:to>
                                    </p:set>
                                    <p:animEffect transition="in" filter="barn(inHorizontal)">
                                      <p:cBhvr>
                                        <p:cTn id="26" dur="500"/>
                                        <p:tgtEl>
                                          <p:spTgt spid="395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71" grpId="0"/>
      <p:bldP spid="3952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CC5FFC3-092B-43F4-997F-74ED4CFB0494}"/>
              </a:ext>
            </a:extLst>
          </p:cNvPr>
          <p:cNvSpPr txBox="1">
            <a:spLocks noChangeArrowheads="1"/>
          </p:cNvSpPr>
          <p:nvPr/>
        </p:nvSpPr>
        <p:spPr>
          <a:xfrm>
            <a:off x="525463" y="609600"/>
            <a:ext cx="6526212" cy="612775"/>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600" b="1" kern="0" dirty="0">
                <a:latin typeface="Times New Roman" panose="02020603050405020304" pitchFamily="18" charset="0"/>
                <a:ea typeface="楷体" panose="02010609060101010101" pitchFamily="49" charset="-122"/>
                <a:cs typeface="Times New Roman" panose="02020603050405020304" pitchFamily="18" charset="0"/>
              </a:rPr>
              <a:t>最为人们所普遍接受的是共轭环己三烯苯 </a:t>
            </a:r>
          </a:p>
        </p:txBody>
      </p:sp>
      <p:sp>
        <p:nvSpPr>
          <p:cNvPr id="3" name="Rectangle 3">
            <a:extLst>
              <a:ext uri="{FF2B5EF4-FFF2-40B4-BE49-F238E27FC236}">
                <a16:creationId xmlns:a16="http://schemas.microsoft.com/office/drawing/2014/main" id="{01AC4EE2-F216-4468-B75B-8F78FFF8D50D}"/>
              </a:ext>
            </a:extLst>
          </p:cNvPr>
          <p:cNvSpPr txBox="1">
            <a:spLocks noChangeArrowheads="1"/>
          </p:cNvSpPr>
          <p:nvPr/>
        </p:nvSpPr>
        <p:spPr>
          <a:xfrm>
            <a:off x="152400" y="2733675"/>
            <a:ext cx="4953000" cy="366712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200000"/>
              </a:lnSpc>
              <a:buFontTx/>
              <a:buNone/>
              <a:defRPr/>
            </a:pPr>
            <a:r>
              <a:rPr lang="en-US" altLang="zh-CN" sz="2400" b="1" kern="0"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Kekulé</a:t>
            </a:r>
            <a:r>
              <a:rPr lang="en-US" altLang="zh-CN"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苯能解释苯的一些现象：</a:t>
            </a:r>
          </a:p>
          <a:p>
            <a:pPr>
              <a:lnSpc>
                <a:spcPct val="20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苯的一取代物只有一种；</a:t>
            </a:r>
          </a:p>
          <a:p>
            <a:pPr>
              <a:lnSpc>
                <a:spcPct val="20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苯可以加氢还原为环己烷；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在光照条件下，苯可以和</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分子氯气加成。 </a:t>
            </a:r>
            <a:r>
              <a:rPr lang="zh-CN" altLang="en-US"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 </a:t>
            </a:r>
          </a:p>
        </p:txBody>
      </p:sp>
      <p:grpSp>
        <p:nvGrpSpPr>
          <p:cNvPr id="8196" name="Group 6">
            <a:extLst>
              <a:ext uri="{FF2B5EF4-FFF2-40B4-BE49-F238E27FC236}">
                <a16:creationId xmlns:a16="http://schemas.microsoft.com/office/drawing/2014/main" id="{05C0DABF-EBCD-4D0A-94A1-A58E47CAD875}"/>
              </a:ext>
            </a:extLst>
          </p:cNvPr>
          <p:cNvGrpSpPr>
            <a:grpSpLocks/>
          </p:cNvGrpSpPr>
          <p:nvPr/>
        </p:nvGrpSpPr>
        <p:grpSpPr bwMode="auto">
          <a:xfrm>
            <a:off x="2001838" y="1108075"/>
            <a:ext cx="5922962" cy="1441450"/>
            <a:chOff x="816" y="816"/>
            <a:chExt cx="3731" cy="908"/>
          </a:xfrm>
        </p:grpSpPr>
        <p:pic>
          <p:nvPicPr>
            <p:cNvPr id="8200" name="Picture 4">
              <a:extLst>
                <a:ext uri="{FF2B5EF4-FFF2-40B4-BE49-F238E27FC236}">
                  <a16:creationId xmlns:a16="http://schemas.microsoft.com/office/drawing/2014/main" id="{858507C8-8774-4BD6-809C-12C728ED2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816"/>
              <a:ext cx="2208" cy="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1" name="Text Box 5">
              <a:extLst>
                <a:ext uri="{FF2B5EF4-FFF2-40B4-BE49-F238E27FC236}">
                  <a16:creationId xmlns:a16="http://schemas.microsoft.com/office/drawing/2014/main" id="{3E1F3C21-D148-421D-9C5B-CECDF7950BD4}"/>
                </a:ext>
              </a:extLst>
            </p:cNvPr>
            <p:cNvSpPr txBox="1">
              <a:spLocks noChangeArrowheads="1"/>
            </p:cNvSpPr>
            <p:nvPr/>
          </p:nvSpPr>
          <p:spPr bwMode="auto">
            <a:xfrm>
              <a:off x="3456" y="1152"/>
              <a:ext cx="109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8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Kekulé </a:t>
              </a:r>
              <a:r>
                <a:rPr kumimoji="1" lang="zh-CN" altLang="en-US" sz="28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苯</a:t>
              </a:r>
            </a:p>
          </p:txBody>
        </p:sp>
      </p:grpSp>
      <p:graphicFrame>
        <p:nvGraphicFramePr>
          <p:cNvPr id="10" name="对象 9">
            <a:extLst>
              <a:ext uri="{FF2B5EF4-FFF2-40B4-BE49-F238E27FC236}">
                <a16:creationId xmlns:a16="http://schemas.microsoft.com/office/drawing/2014/main" id="{D2C6438B-9098-4D2A-BAD5-C9137BDD0AAB}"/>
              </a:ext>
            </a:extLst>
          </p:cNvPr>
          <p:cNvGraphicFramePr>
            <a:graphicFrameLocks noChangeAspect="1"/>
          </p:cNvGraphicFramePr>
          <p:nvPr/>
        </p:nvGraphicFramePr>
        <p:xfrm>
          <a:off x="5181600" y="3352800"/>
          <a:ext cx="3817938" cy="3028950"/>
        </p:xfrm>
        <a:graphic>
          <a:graphicData uri="http://schemas.openxmlformats.org/presentationml/2006/ole">
            <mc:AlternateContent xmlns:mc="http://schemas.openxmlformats.org/markup-compatibility/2006">
              <mc:Choice xmlns:v="urn:schemas-microsoft-com:vml" Requires="v">
                <p:oleObj spid="_x0000_s8203" name="CS ChemDraw Drawing" r:id="rId4" imgW="4710468" imgH="3738040" progId="ChemDraw.Document.6.0">
                  <p:embed/>
                </p:oleObj>
              </mc:Choice>
              <mc:Fallback>
                <p:oleObj name="CS ChemDraw Drawing" r:id="rId4" imgW="4710468" imgH="3738040" progId="ChemDraw.Document.6.0">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352800"/>
                        <a:ext cx="3817938"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日期占位符 3">
            <a:extLst>
              <a:ext uri="{FF2B5EF4-FFF2-40B4-BE49-F238E27FC236}">
                <a16:creationId xmlns:a16="http://schemas.microsoft.com/office/drawing/2014/main" id="{673B22D1-6B8D-4B49-B00C-086210F0E91C}"/>
              </a:ext>
            </a:extLst>
          </p:cNvPr>
          <p:cNvSpPr>
            <a:spLocks noGrp="1"/>
          </p:cNvSpPr>
          <p:nvPr>
            <p:ph type="dt" sz="quarter" idx="10"/>
          </p:nvPr>
        </p:nvSpPr>
        <p:spPr/>
        <p:txBody>
          <a:bodyPr/>
          <a:lstStyle/>
          <a:p>
            <a:pPr>
              <a:defRPr/>
            </a:pPr>
            <a:fld id="{72D1867A-C40F-4F7E-AAB7-E55E5BF39C80}" type="datetime11">
              <a:rPr lang="zh-CN" altLang="en-US" smtClean="0"/>
              <a:pPr>
                <a:defRPr/>
              </a:pPr>
              <a:t>13:26:02</a:t>
            </a:fld>
            <a:endParaRPr lang="en-US"/>
          </a:p>
        </p:txBody>
      </p:sp>
      <p:sp>
        <p:nvSpPr>
          <p:cNvPr id="5" name="灯片编号占位符 4">
            <a:extLst>
              <a:ext uri="{FF2B5EF4-FFF2-40B4-BE49-F238E27FC236}">
                <a16:creationId xmlns:a16="http://schemas.microsoft.com/office/drawing/2014/main" id="{2FE176EB-FEBB-4A92-8298-F130689A51D0}"/>
              </a:ext>
            </a:extLst>
          </p:cNvPr>
          <p:cNvSpPr>
            <a:spLocks noGrp="1"/>
          </p:cNvSpPr>
          <p:nvPr>
            <p:ph type="sldNum" sz="quarter" idx="12"/>
          </p:nvPr>
        </p:nvSpPr>
        <p:spPr/>
        <p:txBody>
          <a:bodyPr/>
          <a:lstStyle/>
          <a:p>
            <a:pPr>
              <a:defRPr/>
            </a:pPr>
            <a:fld id="{D8E706E0-432E-4939-BBEF-A2DD662318F2}" type="slidenum">
              <a:rPr lang="en-US" altLang="zh-CN" smtClean="0"/>
              <a:pPr>
                <a:defRPr/>
              </a:pPr>
              <a:t>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2" name="Text Box 6">
            <a:extLst>
              <a:ext uri="{FF2B5EF4-FFF2-40B4-BE49-F238E27FC236}">
                <a16:creationId xmlns:a16="http://schemas.microsoft.com/office/drawing/2014/main" id="{B594DE66-68C6-4C94-BE64-3181AA675EBC}"/>
              </a:ext>
            </a:extLst>
          </p:cNvPr>
          <p:cNvSpPr txBox="1">
            <a:spLocks noChangeArrowheads="1"/>
          </p:cNvSpPr>
          <p:nvPr/>
        </p:nvSpPr>
        <p:spPr bwMode="auto">
          <a:xfrm>
            <a:off x="971550" y="620713"/>
            <a:ext cx="739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3200" b="1">
                <a:latin typeface="楷体" panose="02010609060101010101" pitchFamily="49" charset="-122"/>
                <a:ea typeface="楷体" panose="02010609060101010101" pitchFamily="49" charset="-122"/>
              </a:rPr>
              <a:t>2</a:t>
            </a:r>
            <a:r>
              <a:rPr kumimoji="1" lang="zh-CN" altLang="en-US" sz="3200" b="1">
                <a:latin typeface="楷体" panose="02010609060101010101" pitchFamily="49" charset="-122"/>
                <a:ea typeface="楷体" panose="02010609060101010101" pitchFamily="49" charset="-122"/>
              </a:rPr>
              <a:t>、萘蒽菲的芳香性</a:t>
            </a:r>
          </a:p>
        </p:txBody>
      </p:sp>
      <p:sp>
        <p:nvSpPr>
          <p:cNvPr id="377863" name="Text Box 7">
            <a:extLst>
              <a:ext uri="{FF2B5EF4-FFF2-40B4-BE49-F238E27FC236}">
                <a16:creationId xmlns:a16="http://schemas.microsoft.com/office/drawing/2014/main" id="{F5D7D1E1-A8F8-4815-803C-16E3B43CFE9A}"/>
              </a:ext>
            </a:extLst>
          </p:cNvPr>
          <p:cNvSpPr txBox="1">
            <a:spLocks noChangeArrowheads="1"/>
          </p:cNvSpPr>
          <p:nvPr/>
        </p:nvSpPr>
        <p:spPr bwMode="auto">
          <a:xfrm>
            <a:off x="611188" y="1458913"/>
            <a:ext cx="7978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A50021"/>
                </a:solidFill>
                <a:latin typeface="Times New Roman" panose="02020603050405020304" pitchFamily="18" charset="0"/>
                <a:ea typeface="楷体" panose="02010609060101010101" pitchFamily="49" charset="-122"/>
              </a:rPr>
              <a:t>萘蒽菲的芳香性大小可以对比芳香烃的共振能来得到结论：</a:t>
            </a:r>
            <a:endParaRPr kumimoji="1" lang="zh-CN" altLang="en-US" sz="2400" b="1">
              <a:solidFill>
                <a:srgbClr val="663300"/>
              </a:solidFill>
              <a:latin typeface="Times New Roman" panose="02020603050405020304" pitchFamily="18" charset="0"/>
              <a:ea typeface="楷体" panose="02010609060101010101" pitchFamily="49" charset="-122"/>
            </a:endParaRPr>
          </a:p>
        </p:txBody>
      </p:sp>
      <p:pic>
        <p:nvPicPr>
          <p:cNvPr id="377864" name="Picture 8">
            <a:extLst>
              <a:ext uri="{FF2B5EF4-FFF2-40B4-BE49-F238E27FC236}">
                <a16:creationId xmlns:a16="http://schemas.microsoft.com/office/drawing/2014/main" id="{1B87F917-7B09-4F85-981E-8A34B8F83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420938"/>
            <a:ext cx="5540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5" name="Picture 9">
            <a:extLst>
              <a:ext uri="{FF2B5EF4-FFF2-40B4-BE49-F238E27FC236}">
                <a16:creationId xmlns:a16="http://schemas.microsoft.com/office/drawing/2014/main" id="{49667363-B66B-4847-887D-7EC5DA132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420938"/>
            <a:ext cx="1169988"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6" name="Picture 10">
            <a:extLst>
              <a:ext uri="{FF2B5EF4-FFF2-40B4-BE49-F238E27FC236}">
                <a16:creationId xmlns:a16="http://schemas.microsoft.com/office/drawing/2014/main" id="{FE0F1642-D905-4A5D-AA19-C5452CD37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420938"/>
            <a:ext cx="1770063"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7" name="Picture 11">
            <a:extLst>
              <a:ext uri="{FF2B5EF4-FFF2-40B4-BE49-F238E27FC236}">
                <a16:creationId xmlns:a16="http://schemas.microsoft.com/office/drawing/2014/main" id="{0F74D463-D60D-4C77-908C-24372341DF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205038"/>
            <a:ext cx="1700213"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7868" name="Text Box 12">
            <a:extLst>
              <a:ext uri="{FF2B5EF4-FFF2-40B4-BE49-F238E27FC236}">
                <a16:creationId xmlns:a16="http://schemas.microsoft.com/office/drawing/2014/main" id="{D69EDFDB-B100-4233-9D29-C6D0481EB7F8}"/>
              </a:ext>
            </a:extLst>
          </p:cNvPr>
          <p:cNvSpPr txBox="1">
            <a:spLocks noChangeArrowheads="1"/>
          </p:cNvSpPr>
          <p:nvPr/>
        </p:nvSpPr>
        <p:spPr bwMode="auto">
          <a:xfrm>
            <a:off x="900113" y="3357563"/>
            <a:ext cx="7924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A50021"/>
                </a:solidFill>
                <a:latin typeface="楷体" panose="02010609060101010101" pitchFamily="49" charset="-122"/>
                <a:ea typeface="楷体" panose="02010609060101010101" pitchFamily="49" charset="-122"/>
              </a:rPr>
              <a:t>共振能</a:t>
            </a:r>
            <a:r>
              <a:rPr kumimoji="1" lang="en-US" altLang="zh-CN" sz="2400" b="1">
                <a:solidFill>
                  <a:srgbClr val="A50021"/>
                </a:solidFill>
                <a:latin typeface="楷体" panose="02010609060101010101" pitchFamily="49" charset="-122"/>
                <a:ea typeface="楷体" panose="02010609060101010101" pitchFamily="49" charset="-122"/>
              </a:rPr>
              <a:t>E: 152     255      381.6     351kJ/mol</a:t>
            </a:r>
          </a:p>
          <a:p>
            <a:pPr eaLnBrk="1" hangingPunct="1"/>
            <a:r>
              <a:rPr kumimoji="1" lang="en-US" altLang="zh-CN" sz="2400" b="1">
                <a:solidFill>
                  <a:srgbClr val="A50021"/>
                </a:solidFill>
                <a:latin typeface="楷体" panose="02010609060101010101" pitchFamily="49" charset="-122"/>
                <a:ea typeface="楷体" panose="02010609060101010101" pitchFamily="49" charset="-122"/>
              </a:rPr>
              <a:t>  E/n</a:t>
            </a:r>
            <a:r>
              <a:rPr kumimoji="1" lang="zh-CN" altLang="en-US" sz="2400" b="1">
                <a:solidFill>
                  <a:srgbClr val="A50021"/>
                </a:solidFill>
                <a:latin typeface="楷体" panose="02010609060101010101" pitchFamily="49" charset="-122"/>
                <a:ea typeface="楷体" panose="02010609060101010101" pitchFamily="49" charset="-122"/>
              </a:rPr>
              <a:t>：  </a:t>
            </a:r>
            <a:r>
              <a:rPr kumimoji="1" lang="en-US" altLang="zh-CN" sz="2400" b="1">
                <a:solidFill>
                  <a:srgbClr val="A50021"/>
                </a:solidFill>
                <a:latin typeface="楷体" panose="02010609060101010101" pitchFamily="49" charset="-122"/>
                <a:ea typeface="楷体" panose="02010609060101010101" pitchFamily="49" charset="-122"/>
              </a:rPr>
              <a:t>152     128.5    127.2     117kJ/mol</a:t>
            </a:r>
            <a:endParaRPr kumimoji="1" lang="en-US" altLang="zh-CN" sz="2400" b="1">
              <a:solidFill>
                <a:schemeClr val="tx2"/>
              </a:solidFill>
              <a:latin typeface="楷体" panose="02010609060101010101" pitchFamily="49" charset="-122"/>
              <a:ea typeface="楷体" panose="02010609060101010101" pitchFamily="49" charset="-122"/>
            </a:endParaRPr>
          </a:p>
        </p:txBody>
      </p:sp>
      <p:sp>
        <p:nvSpPr>
          <p:cNvPr id="377869" name="Rectangle 13">
            <a:extLst>
              <a:ext uri="{FF2B5EF4-FFF2-40B4-BE49-F238E27FC236}">
                <a16:creationId xmlns:a16="http://schemas.microsoft.com/office/drawing/2014/main" id="{87E05ED7-A698-4E75-B11C-B73E1F7C9CF9}"/>
              </a:ext>
            </a:extLst>
          </p:cNvPr>
          <p:cNvSpPr>
            <a:spLocks noChangeArrowheads="1"/>
          </p:cNvSpPr>
          <p:nvPr/>
        </p:nvSpPr>
        <p:spPr bwMode="auto">
          <a:xfrm>
            <a:off x="684213" y="4797425"/>
            <a:ext cx="7991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latin typeface="Arial" panose="020B0604020202020204" pitchFamily="34" charset="0"/>
                <a:ea typeface="楷体" panose="02010609060101010101" pitchFamily="49" charset="-122"/>
              </a:rPr>
              <a:t>化学性质：随着芳香性的下降，稳定性逐步下降，化学活性逐步增强；氧化反应、还原反应、加成反应越来越易进行，亲电取代反应活性相对也逐步减小。</a:t>
            </a:r>
          </a:p>
        </p:txBody>
      </p:sp>
      <p:sp>
        <p:nvSpPr>
          <p:cNvPr id="2" name="日期占位符 1">
            <a:extLst>
              <a:ext uri="{FF2B5EF4-FFF2-40B4-BE49-F238E27FC236}">
                <a16:creationId xmlns:a16="http://schemas.microsoft.com/office/drawing/2014/main" id="{1EC683D2-BC17-4836-A550-72398FA5B886}"/>
              </a:ext>
            </a:extLst>
          </p:cNvPr>
          <p:cNvSpPr>
            <a:spLocks noGrp="1"/>
          </p:cNvSpPr>
          <p:nvPr>
            <p:ph type="dt" sz="quarter" idx="10"/>
          </p:nvPr>
        </p:nvSpPr>
        <p:spPr/>
        <p:txBody>
          <a:bodyPr/>
          <a:lstStyle/>
          <a:p>
            <a:pPr>
              <a:defRPr/>
            </a:pPr>
            <a:fld id="{9D32629A-E668-4481-8AA6-3906CA4A261D}"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F9DE24D-94D2-44F0-8D73-D402CB3DFE27}"/>
              </a:ext>
            </a:extLst>
          </p:cNvPr>
          <p:cNvSpPr>
            <a:spLocks noGrp="1"/>
          </p:cNvSpPr>
          <p:nvPr>
            <p:ph type="sldNum" sz="quarter" idx="12"/>
          </p:nvPr>
        </p:nvSpPr>
        <p:spPr/>
        <p:txBody>
          <a:bodyPr/>
          <a:lstStyle/>
          <a:p>
            <a:pPr>
              <a:defRPr/>
            </a:pPr>
            <a:fld id="{338B4F39-D3C3-41AB-BEFB-B84150537906}" type="slidenum">
              <a:rPr lang="en-US" altLang="zh-CN"/>
              <a:pPr>
                <a:defRPr/>
              </a:pPr>
              <a:t>60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77862"/>
                                        </p:tgtEl>
                                        <p:attrNameLst>
                                          <p:attrName>style.visibility</p:attrName>
                                        </p:attrNameLst>
                                      </p:cBhvr>
                                      <p:to>
                                        <p:strVal val="visible"/>
                                      </p:to>
                                    </p:set>
                                    <p:animEffect transition="in" filter="strips(downLeft)">
                                      <p:cBhvr>
                                        <p:cTn id="7" dur="500"/>
                                        <p:tgtEl>
                                          <p:spTgt spid="3778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77863"/>
                                        </p:tgtEl>
                                        <p:attrNameLst>
                                          <p:attrName>style.visibility</p:attrName>
                                        </p:attrNameLst>
                                      </p:cBhvr>
                                      <p:to>
                                        <p:strVal val="visible"/>
                                      </p:to>
                                    </p:set>
                                    <p:animEffect transition="in" filter="strips(downLeft)">
                                      <p:cBhvr>
                                        <p:cTn id="12" dur="500"/>
                                        <p:tgtEl>
                                          <p:spTgt spid="3778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77864"/>
                                        </p:tgtEl>
                                        <p:attrNameLst>
                                          <p:attrName>style.visibility</p:attrName>
                                        </p:attrNameLst>
                                      </p:cBhvr>
                                      <p:to>
                                        <p:strVal val="visible"/>
                                      </p:to>
                                    </p:set>
                                    <p:animEffect transition="in" filter="slide(fromBottom)">
                                      <p:cBhvr>
                                        <p:cTn id="17" dur="500"/>
                                        <p:tgtEl>
                                          <p:spTgt spid="377864"/>
                                        </p:tgtEl>
                                      </p:cBhvr>
                                    </p:animEffect>
                                  </p:childTnLst>
                                </p:cTn>
                              </p:par>
                              <p:par>
                                <p:cTn id="18" presetID="12" presetClass="entr" presetSubtype="4" fill="hold" nodeType="withEffect">
                                  <p:stCondLst>
                                    <p:cond delay="0"/>
                                  </p:stCondLst>
                                  <p:childTnLst>
                                    <p:set>
                                      <p:cBhvr>
                                        <p:cTn id="19" dur="1" fill="hold">
                                          <p:stCondLst>
                                            <p:cond delay="0"/>
                                          </p:stCondLst>
                                        </p:cTn>
                                        <p:tgtEl>
                                          <p:spTgt spid="377865"/>
                                        </p:tgtEl>
                                        <p:attrNameLst>
                                          <p:attrName>style.visibility</p:attrName>
                                        </p:attrNameLst>
                                      </p:cBhvr>
                                      <p:to>
                                        <p:strVal val="visible"/>
                                      </p:to>
                                    </p:set>
                                    <p:animEffect transition="in" filter="slide(fromBottom)">
                                      <p:cBhvr>
                                        <p:cTn id="20" dur="500"/>
                                        <p:tgtEl>
                                          <p:spTgt spid="377865"/>
                                        </p:tgtEl>
                                      </p:cBhvr>
                                    </p:animEffect>
                                  </p:childTnLst>
                                </p:cTn>
                              </p:par>
                              <p:par>
                                <p:cTn id="21" presetID="12" presetClass="entr" presetSubtype="4" fill="hold" nodeType="withEffect">
                                  <p:stCondLst>
                                    <p:cond delay="0"/>
                                  </p:stCondLst>
                                  <p:childTnLst>
                                    <p:set>
                                      <p:cBhvr>
                                        <p:cTn id="22" dur="1" fill="hold">
                                          <p:stCondLst>
                                            <p:cond delay="0"/>
                                          </p:stCondLst>
                                        </p:cTn>
                                        <p:tgtEl>
                                          <p:spTgt spid="377866"/>
                                        </p:tgtEl>
                                        <p:attrNameLst>
                                          <p:attrName>style.visibility</p:attrName>
                                        </p:attrNameLst>
                                      </p:cBhvr>
                                      <p:to>
                                        <p:strVal val="visible"/>
                                      </p:to>
                                    </p:set>
                                    <p:animEffect transition="in" filter="slide(fromBottom)">
                                      <p:cBhvr>
                                        <p:cTn id="23" dur="500"/>
                                        <p:tgtEl>
                                          <p:spTgt spid="377866"/>
                                        </p:tgtEl>
                                      </p:cBhvr>
                                    </p:animEffect>
                                  </p:childTnLst>
                                </p:cTn>
                              </p:par>
                              <p:par>
                                <p:cTn id="24" presetID="12" presetClass="entr" presetSubtype="4" fill="hold" nodeType="withEffect">
                                  <p:stCondLst>
                                    <p:cond delay="0"/>
                                  </p:stCondLst>
                                  <p:childTnLst>
                                    <p:set>
                                      <p:cBhvr>
                                        <p:cTn id="25" dur="1" fill="hold">
                                          <p:stCondLst>
                                            <p:cond delay="0"/>
                                          </p:stCondLst>
                                        </p:cTn>
                                        <p:tgtEl>
                                          <p:spTgt spid="377867"/>
                                        </p:tgtEl>
                                        <p:attrNameLst>
                                          <p:attrName>style.visibility</p:attrName>
                                        </p:attrNameLst>
                                      </p:cBhvr>
                                      <p:to>
                                        <p:strVal val="visible"/>
                                      </p:to>
                                    </p:set>
                                    <p:animEffect transition="in" filter="slide(fromBottom)">
                                      <p:cBhvr>
                                        <p:cTn id="26" dur="500"/>
                                        <p:tgtEl>
                                          <p:spTgt spid="37786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77868"/>
                                        </p:tgtEl>
                                        <p:attrNameLst>
                                          <p:attrName>style.visibility</p:attrName>
                                        </p:attrNameLst>
                                      </p:cBhvr>
                                      <p:to>
                                        <p:strVal val="visible"/>
                                      </p:to>
                                    </p:set>
                                    <p:animEffect transition="in" filter="slide(fromBottom)">
                                      <p:cBhvr>
                                        <p:cTn id="29" dur="500"/>
                                        <p:tgtEl>
                                          <p:spTgt spid="37786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77869"/>
                                        </p:tgtEl>
                                        <p:attrNameLst>
                                          <p:attrName>style.visibility</p:attrName>
                                        </p:attrNameLst>
                                      </p:cBhvr>
                                      <p:to>
                                        <p:strVal val="visible"/>
                                      </p:to>
                                    </p:set>
                                    <p:animEffect transition="in" filter="slide(fromBottom)">
                                      <p:cBhvr>
                                        <p:cTn id="34" dur="500"/>
                                        <p:tgtEl>
                                          <p:spTgt spid="377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2" grpId="0"/>
      <p:bldP spid="377863" grpId="0"/>
      <p:bldP spid="377868" grpId="0"/>
      <p:bldP spid="37786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9" name="Rectangle 5">
            <a:extLst>
              <a:ext uri="{FF2B5EF4-FFF2-40B4-BE49-F238E27FC236}">
                <a16:creationId xmlns:a16="http://schemas.microsoft.com/office/drawing/2014/main" id="{469CEF6F-D521-43B7-8667-77A4980481B3}"/>
              </a:ext>
            </a:extLst>
          </p:cNvPr>
          <p:cNvSpPr>
            <a:spLocks noChangeArrowheads="1"/>
          </p:cNvSpPr>
          <p:nvPr/>
        </p:nvSpPr>
        <p:spPr bwMode="auto">
          <a:xfrm>
            <a:off x="1116013" y="403225"/>
            <a:ext cx="2428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3200" b="1">
                <a:latin typeface="楷体" panose="02010609060101010101" pitchFamily="49" charset="-122"/>
                <a:ea typeface="楷体" panose="02010609060101010101" pitchFamily="49" charset="-122"/>
              </a:rPr>
              <a:t>3</a:t>
            </a:r>
            <a:r>
              <a:rPr kumimoji="1" lang="zh-CN" altLang="en-US" sz="3200" b="1">
                <a:latin typeface="楷体" panose="02010609060101010101" pitchFamily="49" charset="-122"/>
                <a:ea typeface="楷体" panose="02010609060101010101" pitchFamily="49" charset="-122"/>
              </a:rPr>
              <a:t>、萘的反应</a:t>
            </a:r>
          </a:p>
        </p:txBody>
      </p:sp>
      <p:sp>
        <p:nvSpPr>
          <p:cNvPr id="303110" name="Rectangle 6">
            <a:extLst>
              <a:ext uri="{FF2B5EF4-FFF2-40B4-BE49-F238E27FC236}">
                <a16:creationId xmlns:a16="http://schemas.microsoft.com/office/drawing/2014/main" id="{03311C81-4251-4E45-9BD0-35D8BC8CB8AE}"/>
              </a:ext>
            </a:extLst>
          </p:cNvPr>
          <p:cNvSpPr>
            <a:spLocks noChangeArrowheads="1"/>
          </p:cNvSpPr>
          <p:nvPr/>
        </p:nvSpPr>
        <p:spPr bwMode="auto">
          <a:xfrm>
            <a:off x="1042988" y="2046288"/>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solidFill>
                  <a:srgbClr val="9900FF"/>
                </a:solidFill>
                <a:latin typeface="楷体" panose="02010609060101010101" pitchFamily="49" charset="-122"/>
                <a:ea typeface="楷体" panose="02010609060101010101" pitchFamily="49" charset="-122"/>
              </a:rPr>
              <a:t>1</a:t>
            </a:r>
            <a:r>
              <a:rPr kumimoji="1" lang="zh-CN" altLang="en-US" sz="2800" b="1">
                <a:solidFill>
                  <a:srgbClr val="9900FF"/>
                </a:solidFill>
                <a:latin typeface="楷体" panose="02010609060101010101" pitchFamily="49" charset="-122"/>
                <a:ea typeface="楷体" panose="02010609060101010101" pitchFamily="49" charset="-122"/>
              </a:rPr>
              <a:t>）亲电取代反应</a:t>
            </a:r>
          </a:p>
        </p:txBody>
      </p:sp>
      <p:sp>
        <p:nvSpPr>
          <p:cNvPr id="303111" name="Rectangle 7">
            <a:extLst>
              <a:ext uri="{FF2B5EF4-FFF2-40B4-BE49-F238E27FC236}">
                <a16:creationId xmlns:a16="http://schemas.microsoft.com/office/drawing/2014/main" id="{2DB8E53C-5BFC-4A90-8A16-F3EEBAAE86A2}"/>
              </a:ext>
            </a:extLst>
          </p:cNvPr>
          <p:cNvSpPr>
            <a:spLocks noChangeArrowheads="1"/>
          </p:cNvSpPr>
          <p:nvPr/>
        </p:nvSpPr>
        <p:spPr bwMode="auto">
          <a:xfrm>
            <a:off x="900113" y="2676525"/>
            <a:ext cx="777716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en-US" altLang="zh-CN" sz="2400" b="1">
                <a:solidFill>
                  <a:schemeClr val="hlink"/>
                </a:solidFill>
                <a:latin typeface="楷体" panose="02010609060101010101" pitchFamily="49" charset="-122"/>
                <a:ea typeface="楷体" panose="02010609060101010101" pitchFamily="49" charset="-122"/>
              </a:rPr>
              <a:t>    </a:t>
            </a:r>
            <a:r>
              <a:rPr kumimoji="1" lang="zh-CN" altLang="en-US" sz="2400" b="1">
                <a:solidFill>
                  <a:schemeClr val="hlink"/>
                </a:solidFill>
                <a:latin typeface="楷体" panose="02010609060101010101" pitchFamily="49" charset="-122"/>
                <a:ea typeface="楷体" panose="02010609060101010101" pitchFamily="49" charset="-122"/>
              </a:rPr>
              <a:t>萘的亲电取代反应主要发生在</a:t>
            </a:r>
            <a:r>
              <a:rPr kumimoji="1" lang="en-US" altLang="zh-CN" sz="2400" b="1">
                <a:solidFill>
                  <a:schemeClr val="hlink"/>
                </a:solidFill>
                <a:latin typeface="楷体" panose="02010609060101010101" pitchFamily="49" charset="-122"/>
                <a:ea typeface="楷体" panose="02010609060101010101" pitchFamily="49" charset="-122"/>
              </a:rPr>
              <a:t>α-</a:t>
            </a:r>
            <a:r>
              <a:rPr kumimoji="1" lang="zh-CN" altLang="en-US" sz="2400" b="1">
                <a:solidFill>
                  <a:schemeClr val="hlink"/>
                </a:solidFill>
                <a:latin typeface="楷体" panose="02010609060101010101" pitchFamily="49" charset="-122"/>
                <a:ea typeface="楷体" panose="02010609060101010101" pitchFamily="49" charset="-122"/>
              </a:rPr>
              <a:t>位，磺化反应存在动力学控制与热力学控制，这是空间位阻的结果。</a:t>
            </a:r>
          </a:p>
        </p:txBody>
      </p:sp>
      <p:sp>
        <p:nvSpPr>
          <p:cNvPr id="65541" name="Text Box 11">
            <a:extLst>
              <a:ext uri="{FF2B5EF4-FFF2-40B4-BE49-F238E27FC236}">
                <a16:creationId xmlns:a16="http://schemas.microsoft.com/office/drawing/2014/main" id="{9BA461F3-D405-4F83-A1B4-F004B07151D9}"/>
              </a:ext>
            </a:extLst>
          </p:cNvPr>
          <p:cNvSpPr txBox="1">
            <a:spLocks noChangeArrowheads="1"/>
          </p:cNvSpPr>
          <p:nvPr/>
        </p:nvSpPr>
        <p:spPr bwMode="auto">
          <a:xfrm>
            <a:off x="2679700" y="34337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graphicFrame>
        <p:nvGraphicFramePr>
          <p:cNvPr id="303120" name="Object 16">
            <a:extLst>
              <a:ext uri="{FF2B5EF4-FFF2-40B4-BE49-F238E27FC236}">
                <a16:creationId xmlns:a16="http://schemas.microsoft.com/office/drawing/2014/main" id="{93D50CBA-5C5E-4D36-8383-9E34D41AFD2C}"/>
              </a:ext>
            </a:extLst>
          </p:cNvPr>
          <p:cNvGraphicFramePr>
            <a:graphicFrameLocks noGrp="1" noChangeAspect="1"/>
          </p:cNvGraphicFramePr>
          <p:nvPr>
            <p:ph sz="half" idx="1"/>
          </p:nvPr>
        </p:nvGraphicFramePr>
        <p:xfrm>
          <a:off x="1908175" y="5300663"/>
          <a:ext cx="3959225" cy="1425575"/>
        </p:xfrm>
        <a:graphic>
          <a:graphicData uri="http://schemas.openxmlformats.org/presentationml/2006/ole">
            <mc:AlternateContent xmlns:mc="http://schemas.openxmlformats.org/markup-compatibility/2006">
              <mc:Choice xmlns:v="urn:schemas-microsoft-com:vml" Requires="v">
                <p:oleObj spid="_x0000_s65550" name="CS ChemDraw Drawing" r:id="rId4" imgW="2479137" imgH="892670" progId="ChemDraw.Document.6.0">
                  <p:embed/>
                </p:oleObj>
              </mc:Choice>
              <mc:Fallback>
                <p:oleObj name="CS ChemDraw Drawing" r:id="rId4" imgW="2479137" imgH="892670" progId="ChemDraw.Document.6.0">
                  <p:embed/>
                  <p:pic>
                    <p:nvPicPr>
                      <p:cNvPr id="0" name="Object 1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5300663"/>
                        <a:ext cx="39592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3116" name="Object 12">
            <a:extLst>
              <a:ext uri="{FF2B5EF4-FFF2-40B4-BE49-F238E27FC236}">
                <a16:creationId xmlns:a16="http://schemas.microsoft.com/office/drawing/2014/main" id="{039B1962-4CC0-438D-AE9A-9C7D92105594}"/>
              </a:ext>
            </a:extLst>
          </p:cNvPr>
          <p:cNvGraphicFramePr>
            <a:graphicFrameLocks noGrp="1" noChangeAspect="1"/>
          </p:cNvGraphicFramePr>
          <p:nvPr>
            <p:ph sz="quarter" idx="2"/>
          </p:nvPr>
        </p:nvGraphicFramePr>
        <p:xfrm>
          <a:off x="1908175" y="3789363"/>
          <a:ext cx="5916613" cy="1296987"/>
        </p:xfrm>
        <a:graphic>
          <a:graphicData uri="http://schemas.openxmlformats.org/presentationml/2006/ole">
            <mc:AlternateContent xmlns:mc="http://schemas.openxmlformats.org/markup-compatibility/2006">
              <mc:Choice xmlns:v="urn:schemas-microsoft-com:vml" Requires="v">
                <p:oleObj spid="_x0000_s65551" name="CS ChemDraw Drawing" r:id="rId6" imgW="3844768" imgH="842463" progId="ChemDraw.Document.6.0">
                  <p:embed/>
                </p:oleObj>
              </mc:Choice>
              <mc:Fallback>
                <p:oleObj name="CS ChemDraw Drawing" r:id="rId6" imgW="3844768" imgH="842463" progId="ChemDraw.Document.6.0">
                  <p:embed/>
                  <p:pic>
                    <p:nvPicPr>
                      <p:cNvPr id="0" name="Object 1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3789363"/>
                        <a:ext cx="591661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3121" name="Object 17">
            <a:extLst>
              <a:ext uri="{FF2B5EF4-FFF2-40B4-BE49-F238E27FC236}">
                <a16:creationId xmlns:a16="http://schemas.microsoft.com/office/drawing/2014/main" id="{B7620937-E9D2-4907-B3BC-3B26C71D80EE}"/>
              </a:ext>
            </a:extLst>
          </p:cNvPr>
          <p:cNvGraphicFramePr>
            <a:graphicFrameLocks noGrp="1" noChangeAspect="1"/>
          </p:cNvGraphicFramePr>
          <p:nvPr>
            <p:ph sz="quarter" idx="3"/>
          </p:nvPr>
        </p:nvGraphicFramePr>
        <p:xfrm>
          <a:off x="1619250" y="1196975"/>
          <a:ext cx="6191250" cy="744538"/>
        </p:xfrm>
        <a:graphic>
          <a:graphicData uri="http://schemas.openxmlformats.org/presentationml/2006/ole">
            <mc:AlternateContent xmlns:mc="http://schemas.openxmlformats.org/markup-compatibility/2006">
              <mc:Choice xmlns:v="urn:schemas-microsoft-com:vml" Requires="v">
                <p:oleObj spid="_x0000_s65552" name="CS ChemDraw Drawing" r:id="rId8" imgW="5107821" imgH="613829" progId="ChemDraw.Document.6.0">
                  <p:embed/>
                </p:oleObj>
              </mc:Choice>
              <mc:Fallback>
                <p:oleObj name="CS ChemDraw Drawing" r:id="rId8" imgW="5107821" imgH="613829" progId="ChemDraw.Document.6.0">
                  <p:embed/>
                  <p:pic>
                    <p:nvPicPr>
                      <p:cNvPr id="0" name="Object 1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1196975"/>
                        <a:ext cx="6191250"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210D17D-7538-465F-9784-88F8125B61BE}"/>
              </a:ext>
            </a:extLst>
          </p:cNvPr>
          <p:cNvSpPr>
            <a:spLocks noGrp="1"/>
          </p:cNvSpPr>
          <p:nvPr>
            <p:ph type="dt" sz="quarter" idx="10"/>
          </p:nvPr>
        </p:nvSpPr>
        <p:spPr/>
        <p:txBody>
          <a:bodyPr/>
          <a:lstStyle/>
          <a:p>
            <a:pPr>
              <a:defRPr/>
            </a:pPr>
            <a:fld id="{EAAC7141-49E7-4807-AA04-7AE37341D9A1}"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E13E9DD4-9575-4CB6-81D6-425EDC291A81}"/>
              </a:ext>
            </a:extLst>
          </p:cNvPr>
          <p:cNvSpPr>
            <a:spLocks noGrp="1"/>
          </p:cNvSpPr>
          <p:nvPr>
            <p:ph type="sldNum" sz="quarter" idx="12"/>
          </p:nvPr>
        </p:nvSpPr>
        <p:spPr/>
        <p:txBody>
          <a:bodyPr/>
          <a:lstStyle/>
          <a:p>
            <a:pPr>
              <a:defRPr/>
            </a:pPr>
            <a:fld id="{BECA2BC6-0707-4C36-82CA-37421E5C7C1B}" type="slidenum">
              <a:rPr lang="en-US" altLang="zh-CN" smtClean="0"/>
              <a:pPr>
                <a:defRPr/>
              </a:pPr>
              <a:t>61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109"/>
                                        </p:tgtEl>
                                        <p:attrNameLst>
                                          <p:attrName>style.visibility</p:attrName>
                                        </p:attrNameLst>
                                      </p:cBhvr>
                                      <p:to>
                                        <p:strVal val="visible"/>
                                      </p:to>
                                    </p:set>
                                    <p:anim calcmode="lin" valueType="num">
                                      <p:cBhvr additive="base">
                                        <p:cTn id="7" dur="500" fill="hold"/>
                                        <p:tgtEl>
                                          <p:spTgt spid="303109"/>
                                        </p:tgtEl>
                                        <p:attrNameLst>
                                          <p:attrName>ppt_x</p:attrName>
                                        </p:attrNameLst>
                                      </p:cBhvr>
                                      <p:tavLst>
                                        <p:tav tm="0">
                                          <p:val>
                                            <p:strVal val="#ppt_x"/>
                                          </p:val>
                                        </p:tav>
                                        <p:tav tm="100000">
                                          <p:val>
                                            <p:strVal val="#ppt_x"/>
                                          </p:val>
                                        </p:tav>
                                      </p:tavLst>
                                    </p:anim>
                                    <p:anim calcmode="lin" valueType="num">
                                      <p:cBhvr additive="base">
                                        <p:cTn id="8" dur="500" fill="hold"/>
                                        <p:tgtEl>
                                          <p:spTgt spid="30310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303121"/>
                                        </p:tgtEl>
                                        <p:attrNameLst>
                                          <p:attrName>style.visibility</p:attrName>
                                        </p:attrNameLst>
                                      </p:cBhvr>
                                      <p:to>
                                        <p:strVal val="visible"/>
                                      </p:to>
                                    </p:set>
                                    <p:animEffect transition="in" filter="slide(fromBottom)">
                                      <p:cBhvr>
                                        <p:cTn id="13" dur="500"/>
                                        <p:tgtEl>
                                          <p:spTgt spid="30312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303110"/>
                                        </p:tgtEl>
                                        <p:attrNameLst>
                                          <p:attrName>style.visibility</p:attrName>
                                        </p:attrNameLst>
                                      </p:cBhvr>
                                      <p:to>
                                        <p:strVal val="visible"/>
                                      </p:to>
                                    </p:set>
                                    <p:animEffect transition="in" filter="strips(downLeft)">
                                      <p:cBhvr>
                                        <p:cTn id="18" dur="500"/>
                                        <p:tgtEl>
                                          <p:spTgt spid="303110"/>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303111"/>
                                        </p:tgtEl>
                                        <p:attrNameLst>
                                          <p:attrName>style.visibility</p:attrName>
                                        </p:attrNameLst>
                                      </p:cBhvr>
                                      <p:to>
                                        <p:strVal val="visible"/>
                                      </p:to>
                                    </p:set>
                                    <p:animEffect transition="in" filter="strips(downLeft)">
                                      <p:cBhvr>
                                        <p:cTn id="21" dur="500"/>
                                        <p:tgtEl>
                                          <p:spTgt spid="3031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nodeType="clickEffect">
                                  <p:stCondLst>
                                    <p:cond delay="0"/>
                                  </p:stCondLst>
                                  <p:childTnLst>
                                    <p:set>
                                      <p:cBhvr>
                                        <p:cTn id="25" dur="1" fill="hold">
                                          <p:stCondLst>
                                            <p:cond delay="0"/>
                                          </p:stCondLst>
                                        </p:cTn>
                                        <p:tgtEl>
                                          <p:spTgt spid="303116"/>
                                        </p:tgtEl>
                                        <p:attrNameLst>
                                          <p:attrName>style.visibility</p:attrName>
                                        </p:attrNameLst>
                                      </p:cBhvr>
                                      <p:to>
                                        <p:strVal val="visible"/>
                                      </p:to>
                                    </p:set>
                                    <p:animEffect transition="in" filter="slide(fromBottom)">
                                      <p:cBhvr>
                                        <p:cTn id="26" dur="500"/>
                                        <p:tgtEl>
                                          <p:spTgt spid="303116"/>
                                        </p:tgtEl>
                                      </p:cBhvr>
                                    </p:animEffect>
                                  </p:childTnLst>
                                </p:cTn>
                              </p:par>
                              <p:par>
                                <p:cTn id="27" presetID="12" presetClass="entr" presetSubtype="4" fill="hold" nodeType="withEffect">
                                  <p:stCondLst>
                                    <p:cond delay="0"/>
                                  </p:stCondLst>
                                  <p:childTnLst>
                                    <p:set>
                                      <p:cBhvr>
                                        <p:cTn id="28" dur="1" fill="hold">
                                          <p:stCondLst>
                                            <p:cond delay="0"/>
                                          </p:stCondLst>
                                        </p:cTn>
                                        <p:tgtEl>
                                          <p:spTgt spid="303120"/>
                                        </p:tgtEl>
                                        <p:attrNameLst>
                                          <p:attrName>style.visibility</p:attrName>
                                        </p:attrNameLst>
                                      </p:cBhvr>
                                      <p:to>
                                        <p:strVal val="visible"/>
                                      </p:to>
                                    </p:set>
                                    <p:animEffect transition="in" filter="slide(fromBottom)">
                                      <p:cBhvr>
                                        <p:cTn id="29" dur="500"/>
                                        <p:tgtEl>
                                          <p:spTgt spid="303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9" grpId="0"/>
      <p:bldP spid="303110" grpId="0"/>
      <p:bldP spid="3031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a:extLst>
              <a:ext uri="{FF2B5EF4-FFF2-40B4-BE49-F238E27FC236}">
                <a16:creationId xmlns:a16="http://schemas.microsoft.com/office/drawing/2014/main" id="{4E4EC8D5-7A18-4CBB-BD38-6507E018F046}"/>
              </a:ext>
            </a:extLst>
          </p:cNvPr>
          <p:cNvSpPr txBox="1">
            <a:spLocks noChangeArrowheads="1"/>
          </p:cNvSpPr>
          <p:nvPr/>
        </p:nvSpPr>
        <p:spPr bwMode="auto">
          <a:xfrm>
            <a:off x="381000" y="838200"/>
            <a:ext cx="2743200" cy="457200"/>
          </a:xfrm>
          <a:prstGeom prst="rect">
            <a:avLst/>
          </a:prstGeom>
          <a:noFill/>
          <a:ln w="9525">
            <a:noFill/>
            <a:miter lim="800000"/>
            <a:headEnd/>
            <a:tailEnd/>
          </a:ln>
        </p:spPr>
        <p:txBody>
          <a:bodyPr>
            <a:spAutoFit/>
          </a:bodyPr>
          <a:lstStyle/>
          <a:p>
            <a:pPr>
              <a:spcBef>
                <a:spcPct val="50000"/>
              </a:spcBef>
              <a:defRPr/>
            </a:pP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萘环的定位规律</a:t>
            </a:r>
          </a:p>
        </p:txBody>
      </p:sp>
      <p:sp>
        <p:nvSpPr>
          <p:cNvPr id="91139" name="Text Box 3">
            <a:extLst>
              <a:ext uri="{FF2B5EF4-FFF2-40B4-BE49-F238E27FC236}">
                <a16:creationId xmlns:a16="http://schemas.microsoft.com/office/drawing/2014/main" id="{CECF8389-8179-4903-8CDC-84E3E4DD7BCD}"/>
              </a:ext>
            </a:extLst>
          </p:cNvPr>
          <p:cNvSpPr txBox="1">
            <a:spLocks noChangeArrowheads="1"/>
          </p:cNvSpPr>
          <p:nvPr/>
        </p:nvSpPr>
        <p:spPr bwMode="auto">
          <a:xfrm>
            <a:off x="838200" y="1676400"/>
            <a:ext cx="7924800" cy="3597275"/>
          </a:xfrm>
          <a:prstGeom prst="rect">
            <a:avLst/>
          </a:prstGeom>
          <a:noFill/>
          <a:ln w="9525">
            <a:noFill/>
            <a:miter lim="800000"/>
            <a:headEnd/>
            <a:tailEnd/>
          </a:ln>
        </p:spPr>
        <p:txBody>
          <a:bodyPr>
            <a:spAutoFit/>
          </a:bodyPr>
          <a:lstStyle/>
          <a:p>
            <a:pPr>
              <a:spcBef>
                <a:spcPct val="50000"/>
              </a:spcBef>
              <a:defRPr/>
            </a:pPr>
            <a:r>
              <a:rPr lang="en-US" sz="2000" b="1" dirty="0">
                <a:solidFill>
                  <a:srgbClr val="006600"/>
                </a:solidFill>
                <a:effectLst>
                  <a:outerShdw blurRad="38100" dist="38100" dir="2700000" algn="tl">
                    <a:srgbClr val="C0C0C0"/>
                  </a:outerShdw>
                </a:effectLst>
                <a:latin typeface="黑体" pitchFamily="2" charset="-122"/>
                <a:ea typeface="黑体" pitchFamily="2" charset="-122"/>
              </a:rPr>
              <a:t>1</a:t>
            </a:r>
            <a:r>
              <a:rPr lang="zh-CN" altLang="en-US" sz="2000" b="1" dirty="0">
                <a:solidFill>
                  <a:srgbClr val="006600"/>
                </a:solidFill>
                <a:effectLst>
                  <a:outerShdw blurRad="38100" dist="38100" dir="2700000" algn="tl">
                    <a:srgbClr val="C0C0C0"/>
                  </a:outerShdw>
                </a:effectLst>
                <a:latin typeface="黑体" pitchFamily="2" charset="-122"/>
                <a:ea typeface="黑体" pitchFamily="2" charset="-122"/>
              </a:rPr>
              <a:t>、已有取代基为</a:t>
            </a:r>
            <a:r>
              <a:rPr lang="zh-CN" altLang="en-US" sz="2000" b="1" u="sng" dirty="0">
                <a:solidFill>
                  <a:srgbClr val="FF0000"/>
                </a:solidFill>
                <a:effectLst>
                  <a:outerShdw blurRad="38100" dist="38100" dir="2700000" algn="tl">
                    <a:srgbClr val="C0C0C0"/>
                  </a:outerShdw>
                </a:effectLst>
                <a:latin typeface="黑体" pitchFamily="2" charset="-122"/>
                <a:ea typeface="黑体" pitchFamily="2" charset="-122"/>
              </a:rPr>
              <a:t>活化基</a:t>
            </a:r>
            <a:r>
              <a:rPr lang="zh-CN" altLang="en-US" sz="2000" b="1" dirty="0">
                <a:solidFill>
                  <a:srgbClr val="006600"/>
                </a:solidFill>
                <a:effectLst>
                  <a:outerShdw blurRad="38100" dist="38100" dir="2700000" algn="tl">
                    <a:srgbClr val="C0C0C0"/>
                  </a:outerShdw>
                </a:effectLst>
                <a:latin typeface="黑体" pitchFamily="2" charset="-122"/>
                <a:ea typeface="黑体" pitchFamily="2" charset="-122"/>
              </a:rPr>
              <a:t>时：</a:t>
            </a:r>
            <a:r>
              <a:rPr lang="zh-CN" altLang="en-US" sz="2000" b="1" dirty="0">
                <a:solidFill>
                  <a:srgbClr val="FF0000"/>
                </a:solidFill>
                <a:latin typeface="黑体" pitchFamily="2" charset="-122"/>
                <a:ea typeface="黑体" pitchFamily="2" charset="-122"/>
              </a:rPr>
              <a:t>同环取代（</a:t>
            </a:r>
            <a:r>
              <a:rPr lang="zh-CN" altLang="en-US" sz="2000" b="1" dirty="0">
                <a:solidFill>
                  <a:srgbClr val="FF0000"/>
                </a:solidFill>
                <a:ea typeface="黑体" pitchFamily="2" charset="-122"/>
                <a:sym typeface="Symbol" pitchFamily="18" charset="2"/>
              </a:rPr>
              <a:t></a:t>
            </a:r>
            <a:r>
              <a:rPr lang="zh-CN" altLang="en-US" sz="2000" b="1" dirty="0">
                <a:solidFill>
                  <a:srgbClr val="FF0000"/>
                </a:solidFill>
                <a:latin typeface="黑体" pitchFamily="2" charset="-122"/>
                <a:ea typeface="黑体" pitchFamily="2" charset="-122"/>
              </a:rPr>
              <a:t>位）</a:t>
            </a:r>
          </a:p>
          <a:p>
            <a:pPr>
              <a:spcBef>
                <a:spcPct val="50000"/>
              </a:spcBef>
              <a:defRPr/>
            </a:pPr>
            <a:r>
              <a:rPr lang="zh-CN" altLang="en-US" sz="2000" b="1" dirty="0">
                <a:solidFill>
                  <a:srgbClr val="FF0000"/>
                </a:solidFill>
                <a:latin typeface="黑体" pitchFamily="2" charset="-122"/>
                <a:ea typeface="黑体" pitchFamily="2" charset="-122"/>
              </a:rPr>
              <a:t>   已有取代基已于</a:t>
            </a:r>
            <a:r>
              <a:rPr lang="zh-CN" altLang="en-US" sz="2000" b="1" dirty="0">
                <a:solidFill>
                  <a:srgbClr val="FF0000"/>
                </a:solidFill>
                <a:latin typeface="黑体" pitchFamily="2" charset="-122"/>
                <a:ea typeface="黑体" pitchFamily="2" charset="-122"/>
                <a:sym typeface="Symbol" pitchFamily="18" charset="2"/>
              </a:rPr>
              <a:t>位，则新进入基团进入同环的另一个位。</a:t>
            </a:r>
          </a:p>
          <a:p>
            <a:pPr>
              <a:spcBef>
                <a:spcPct val="50000"/>
              </a:spcBef>
              <a:defRPr/>
            </a:pPr>
            <a:endParaRPr lang="zh-CN" altLang="en-US" sz="2000" b="1" dirty="0">
              <a:solidFill>
                <a:srgbClr val="FF0000"/>
              </a:solidFill>
              <a:latin typeface="黑体" pitchFamily="2" charset="-122"/>
              <a:ea typeface="黑体" pitchFamily="2" charset="-122"/>
              <a:sym typeface="Symbol" pitchFamily="18" charset="2"/>
            </a:endParaRPr>
          </a:p>
          <a:p>
            <a:pPr>
              <a:spcBef>
                <a:spcPct val="50000"/>
              </a:spcBef>
              <a:defRPr/>
            </a:pPr>
            <a:endParaRPr lang="zh-CN" altLang="en-US" sz="2000" b="1" dirty="0">
              <a:solidFill>
                <a:srgbClr val="FF0000"/>
              </a:solidFill>
              <a:latin typeface="黑体" pitchFamily="2" charset="-122"/>
              <a:ea typeface="黑体" pitchFamily="2" charset="-122"/>
              <a:sym typeface="Symbol" pitchFamily="18" charset="2"/>
            </a:endParaRPr>
          </a:p>
          <a:p>
            <a:pPr>
              <a:spcBef>
                <a:spcPct val="50000"/>
              </a:spcBef>
              <a:defRPr/>
            </a:pPr>
            <a:r>
              <a:rPr lang="zh-CN" altLang="en-US" sz="2000" b="1" dirty="0">
                <a:solidFill>
                  <a:srgbClr val="FF0000"/>
                </a:solidFill>
                <a:latin typeface="黑体" pitchFamily="2" charset="-122"/>
                <a:ea typeface="黑体" pitchFamily="2" charset="-122"/>
              </a:rPr>
              <a:t>  </a:t>
            </a:r>
            <a:endParaRPr lang="en-US" sz="2000" b="1" dirty="0">
              <a:solidFill>
                <a:srgbClr val="FF0000"/>
              </a:solidFill>
              <a:latin typeface="黑体" pitchFamily="2" charset="-122"/>
              <a:ea typeface="黑体" pitchFamily="2" charset="-122"/>
            </a:endParaRPr>
          </a:p>
          <a:p>
            <a:pPr>
              <a:spcBef>
                <a:spcPct val="50000"/>
              </a:spcBef>
              <a:defRPr/>
            </a:pPr>
            <a:endParaRPr lang="en-US" sz="2000" b="1" dirty="0">
              <a:solidFill>
                <a:srgbClr val="FF0000"/>
              </a:solidFill>
              <a:latin typeface="黑体" pitchFamily="2" charset="-122"/>
              <a:ea typeface="黑体" pitchFamily="2" charset="-122"/>
            </a:endParaRPr>
          </a:p>
          <a:p>
            <a:pPr>
              <a:spcBef>
                <a:spcPct val="50000"/>
              </a:spcBef>
              <a:defRPr/>
            </a:pPr>
            <a:r>
              <a:rPr lang="zh-CN" altLang="en-US" sz="2000" b="1" dirty="0">
                <a:solidFill>
                  <a:srgbClr val="FF0000"/>
                </a:solidFill>
                <a:latin typeface="黑体" pitchFamily="2" charset="-122"/>
                <a:ea typeface="黑体" pitchFamily="2" charset="-122"/>
              </a:rPr>
              <a:t>   已有取代基已于</a:t>
            </a:r>
            <a:r>
              <a:rPr lang="zh-CN" altLang="en-US" sz="2000" b="1" dirty="0">
                <a:solidFill>
                  <a:srgbClr val="FF0000"/>
                </a:solidFill>
                <a:latin typeface="黑体" pitchFamily="2" charset="-122"/>
                <a:ea typeface="黑体" pitchFamily="2" charset="-122"/>
                <a:sym typeface="Symbol" pitchFamily="18" charset="2"/>
              </a:rPr>
              <a:t>位，则新进入基团进入同环的与之相邻的位。</a:t>
            </a:r>
          </a:p>
          <a:p>
            <a:pPr>
              <a:spcBef>
                <a:spcPct val="50000"/>
              </a:spcBef>
              <a:defRPr/>
            </a:pPr>
            <a:endParaRPr lang="en-US" sz="2000" b="1" dirty="0">
              <a:solidFill>
                <a:srgbClr val="FF0000"/>
              </a:solidFill>
              <a:latin typeface="黑体" pitchFamily="2" charset="-122"/>
              <a:ea typeface="黑体" pitchFamily="2" charset="-122"/>
              <a:sym typeface="Symbol" pitchFamily="18" charset="2"/>
            </a:endParaRPr>
          </a:p>
        </p:txBody>
      </p:sp>
      <p:graphicFrame>
        <p:nvGraphicFramePr>
          <p:cNvPr id="67588" name="Object 6">
            <a:extLst>
              <a:ext uri="{FF2B5EF4-FFF2-40B4-BE49-F238E27FC236}">
                <a16:creationId xmlns:a16="http://schemas.microsoft.com/office/drawing/2014/main" id="{98964BB5-EBAF-4651-B160-64020F7795D3}"/>
              </a:ext>
            </a:extLst>
          </p:cNvPr>
          <p:cNvGraphicFramePr>
            <a:graphicFrameLocks noChangeAspect="1"/>
          </p:cNvGraphicFramePr>
          <p:nvPr/>
        </p:nvGraphicFramePr>
        <p:xfrm>
          <a:off x="2212975" y="2663825"/>
          <a:ext cx="3984625" cy="1592263"/>
        </p:xfrm>
        <a:graphic>
          <a:graphicData uri="http://schemas.openxmlformats.org/presentationml/2006/ole">
            <mc:AlternateContent xmlns:mc="http://schemas.openxmlformats.org/markup-compatibility/2006">
              <mc:Choice xmlns:v="urn:schemas-microsoft-com:vml" Requires="v">
                <p:oleObj spid="_x0000_s67594" r:id="rId3" imgW="2518781" imgH="1003840" progId="ChemDraw.Document.6.0">
                  <p:embed/>
                </p:oleObj>
              </mc:Choice>
              <mc:Fallback>
                <p:oleObj r:id="rId3" imgW="2518781" imgH="100384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2663825"/>
                        <a:ext cx="3984625"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9" name="Object 7">
            <a:extLst>
              <a:ext uri="{FF2B5EF4-FFF2-40B4-BE49-F238E27FC236}">
                <a16:creationId xmlns:a16="http://schemas.microsoft.com/office/drawing/2014/main" id="{0B35860B-B136-4C25-A2F3-203B6DA490EA}"/>
              </a:ext>
            </a:extLst>
          </p:cNvPr>
          <p:cNvGraphicFramePr>
            <a:graphicFrameLocks noChangeAspect="1"/>
          </p:cNvGraphicFramePr>
          <p:nvPr/>
        </p:nvGraphicFramePr>
        <p:xfrm>
          <a:off x="2220913" y="4824413"/>
          <a:ext cx="4941887" cy="1119187"/>
        </p:xfrm>
        <a:graphic>
          <a:graphicData uri="http://schemas.openxmlformats.org/presentationml/2006/ole">
            <mc:AlternateContent xmlns:mc="http://schemas.openxmlformats.org/markup-compatibility/2006">
              <mc:Choice xmlns:v="urn:schemas-microsoft-com:vml" Requires="v">
                <p:oleObj spid="_x0000_s67595" r:id="rId5" imgW="3535920" imgH="791640" progId="ChemDraw.Document.6.0">
                  <p:embed/>
                </p:oleObj>
              </mc:Choice>
              <mc:Fallback>
                <p:oleObj r:id="rId5" imgW="3535920" imgH="79164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4824413"/>
                        <a:ext cx="4941887"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582732A-9966-4200-95B5-5E1ABCE572A6}"/>
              </a:ext>
            </a:extLst>
          </p:cNvPr>
          <p:cNvSpPr>
            <a:spLocks noGrp="1"/>
          </p:cNvSpPr>
          <p:nvPr>
            <p:ph type="dt" sz="quarter" idx="10"/>
          </p:nvPr>
        </p:nvSpPr>
        <p:spPr/>
        <p:txBody>
          <a:bodyPr/>
          <a:lstStyle/>
          <a:p>
            <a:pPr>
              <a:defRPr/>
            </a:pPr>
            <a:fld id="{8F92A5D1-9CDA-48EC-A692-B7D69F1F731F}"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772A12E2-AB97-4FE6-A885-A9513CD53A6A}"/>
              </a:ext>
            </a:extLst>
          </p:cNvPr>
          <p:cNvSpPr>
            <a:spLocks noGrp="1"/>
          </p:cNvSpPr>
          <p:nvPr>
            <p:ph type="sldNum" sz="quarter" idx="12"/>
          </p:nvPr>
        </p:nvSpPr>
        <p:spPr/>
        <p:txBody>
          <a:bodyPr/>
          <a:lstStyle/>
          <a:p>
            <a:pPr>
              <a:defRPr/>
            </a:pPr>
            <a:fld id="{F9D7C2DB-9EAE-4893-8D80-E4D57445CC0D}" type="slidenum">
              <a:rPr lang="en-US" altLang="zh-CN" smtClean="0"/>
              <a:pPr>
                <a:defRPr/>
              </a:pPr>
              <a:t>62</a:t>
            </a:fld>
            <a:endParaRPr lang="en-US" altLang="zh-CN"/>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269105DF-0E59-49BD-B9EC-F5B32A9FA1A3}"/>
              </a:ext>
            </a:extLst>
          </p:cNvPr>
          <p:cNvSpPr txBox="1">
            <a:spLocks noChangeArrowheads="1"/>
          </p:cNvSpPr>
          <p:nvPr/>
        </p:nvSpPr>
        <p:spPr bwMode="auto">
          <a:xfrm>
            <a:off x="457200" y="833438"/>
            <a:ext cx="7467600" cy="461962"/>
          </a:xfrm>
          <a:prstGeom prst="rect">
            <a:avLst/>
          </a:prstGeom>
          <a:noFill/>
          <a:ln w="9525">
            <a:noFill/>
            <a:miter lim="800000"/>
            <a:headEnd/>
            <a:tailEnd/>
          </a:ln>
        </p:spPr>
        <p:txBody>
          <a:bodyPr>
            <a:spAutoFit/>
          </a:bodyPr>
          <a:lstStyle/>
          <a:p>
            <a:pPr>
              <a:spcBef>
                <a:spcPct val="50000"/>
              </a:spcBef>
              <a:defRPr/>
            </a:pPr>
            <a:r>
              <a:rPr lang="en-US" sz="2400" b="1" dirty="0">
                <a:solidFill>
                  <a:srgbClr val="006600"/>
                </a:solidFill>
                <a:effectLst>
                  <a:outerShdw blurRad="38100" dist="38100" dir="2700000" algn="tl">
                    <a:srgbClr val="C0C0C0"/>
                  </a:outerShdw>
                </a:effectLst>
                <a:latin typeface="黑体" pitchFamily="2" charset="-122"/>
                <a:ea typeface="黑体" pitchFamily="2" charset="-122"/>
              </a:rPr>
              <a:t>2</a:t>
            </a: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、已有取代基为</a:t>
            </a:r>
            <a:r>
              <a:rPr lang="zh-CN" altLang="en-US" sz="2400" b="1" u="sng" dirty="0">
                <a:solidFill>
                  <a:srgbClr val="006600"/>
                </a:solidFill>
                <a:effectLst>
                  <a:outerShdw blurRad="38100" dist="38100" dir="2700000" algn="tl">
                    <a:srgbClr val="C0C0C0"/>
                  </a:outerShdw>
                </a:effectLst>
                <a:latin typeface="黑体" pitchFamily="2" charset="-122"/>
                <a:ea typeface="黑体" pitchFamily="2" charset="-122"/>
              </a:rPr>
              <a:t>钝化基</a:t>
            </a: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时：</a:t>
            </a:r>
            <a:r>
              <a:rPr lang="zh-CN" altLang="en-US" sz="2400" b="1" dirty="0">
                <a:solidFill>
                  <a:srgbClr val="FF0000"/>
                </a:solidFill>
                <a:latin typeface="黑体" pitchFamily="2" charset="-122"/>
                <a:ea typeface="黑体" pitchFamily="2" charset="-122"/>
              </a:rPr>
              <a:t>异环取代（</a:t>
            </a:r>
            <a:r>
              <a:rPr lang="zh-CN" altLang="en-US" sz="2400" b="1" dirty="0">
                <a:solidFill>
                  <a:srgbClr val="FF0000"/>
                </a:solidFill>
                <a:ea typeface="黑体" pitchFamily="2" charset="-122"/>
                <a:sym typeface="Symbol" pitchFamily="18" charset="2"/>
              </a:rPr>
              <a:t></a:t>
            </a:r>
            <a:r>
              <a:rPr lang="zh-CN" altLang="en-US" sz="2400" b="1" dirty="0">
                <a:solidFill>
                  <a:srgbClr val="FF0000"/>
                </a:solidFill>
                <a:latin typeface="黑体" pitchFamily="2" charset="-122"/>
                <a:ea typeface="黑体" pitchFamily="2" charset="-122"/>
              </a:rPr>
              <a:t>位）</a:t>
            </a:r>
          </a:p>
        </p:txBody>
      </p:sp>
      <p:sp>
        <p:nvSpPr>
          <p:cNvPr id="68611" name="Text Box 3">
            <a:extLst>
              <a:ext uri="{FF2B5EF4-FFF2-40B4-BE49-F238E27FC236}">
                <a16:creationId xmlns:a16="http://schemas.microsoft.com/office/drawing/2014/main" id="{A0CF4963-0FE6-4232-BB42-A31AA3491BEE}"/>
              </a:ext>
            </a:extLst>
          </p:cNvPr>
          <p:cNvSpPr txBox="1">
            <a:spLocks noChangeArrowheads="1"/>
          </p:cNvSpPr>
          <p:nvPr/>
        </p:nvSpPr>
        <p:spPr bwMode="auto">
          <a:xfrm>
            <a:off x="990600" y="1676400"/>
            <a:ext cx="6172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200" b="1">
                <a:solidFill>
                  <a:srgbClr val="FF0000"/>
                </a:solidFill>
                <a:latin typeface="黑体" panose="02010609060101010101" pitchFamily="49" charset="-122"/>
                <a:ea typeface="黑体" panose="02010609060101010101" pitchFamily="49" charset="-122"/>
                <a:sym typeface="Symbol" panose="05050102010706020507" pitchFamily="18" charset="2"/>
              </a:rPr>
              <a:t>新进入基团进入另一个环的位</a:t>
            </a:r>
          </a:p>
        </p:txBody>
      </p:sp>
      <p:graphicFrame>
        <p:nvGraphicFramePr>
          <p:cNvPr id="68612" name="Object 6">
            <a:extLst>
              <a:ext uri="{FF2B5EF4-FFF2-40B4-BE49-F238E27FC236}">
                <a16:creationId xmlns:a16="http://schemas.microsoft.com/office/drawing/2014/main" id="{2949DD1B-23AE-4EC1-8047-78135E04120E}"/>
              </a:ext>
            </a:extLst>
          </p:cNvPr>
          <p:cNvGraphicFramePr>
            <a:graphicFrameLocks noChangeAspect="1"/>
          </p:cNvGraphicFramePr>
          <p:nvPr/>
        </p:nvGraphicFramePr>
        <p:xfrm>
          <a:off x="1023938" y="2667000"/>
          <a:ext cx="5521325" cy="1439863"/>
        </p:xfrm>
        <a:graphic>
          <a:graphicData uri="http://schemas.openxmlformats.org/presentationml/2006/ole">
            <mc:AlternateContent xmlns:mc="http://schemas.openxmlformats.org/markup-compatibility/2006">
              <mc:Choice xmlns:v="urn:schemas-microsoft-com:vml" Requires="v">
                <p:oleObj spid="_x0000_s68618" r:id="rId3" imgW="3335400" imgH="860400" progId="ChemDraw.Document.6.0">
                  <p:embed/>
                </p:oleObj>
              </mc:Choice>
              <mc:Fallback>
                <p:oleObj r:id="rId3" imgW="3335400" imgH="86040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667000"/>
                        <a:ext cx="552132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13" name="Object 7">
            <a:extLst>
              <a:ext uri="{FF2B5EF4-FFF2-40B4-BE49-F238E27FC236}">
                <a16:creationId xmlns:a16="http://schemas.microsoft.com/office/drawing/2014/main" id="{53EEC26F-EF36-4BC5-886F-E7724CF68445}"/>
              </a:ext>
            </a:extLst>
          </p:cNvPr>
          <p:cNvGraphicFramePr>
            <a:graphicFrameLocks noChangeAspect="1"/>
          </p:cNvGraphicFramePr>
          <p:nvPr/>
        </p:nvGraphicFramePr>
        <p:xfrm>
          <a:off x="990600" y="4495800"/>
          <a:ext cx="7686675" cy="1439863"/>
        </p:xfrm>
        <a:graphic>
          <a:graphicData uri="http://schemas.openxmlformats.org/presentationml/2006/ole">
            <mc:AlternateContent xmlns:mc="http://schemas.openxmlformats.org/markup-compatibility/2006">
              <mc:Choice xmlns:v="urn:schemas-microsoft-com:vml" Requires="v">
                <p:oleObj spid="_x0000_s68619" r:id="rId5" imgW="4266720" imgH="789840" progId="ChemDraw.Document.6.0">
                  <p:embed/>
                </p:oleObj>
              </mc:Choice>
              <mc:Fallback>
                <p:oleObj r:id="rId5" imgW="4266720" imgH="78984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495800"/>
                        <a:ext cx="76866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739C9CC-FA3B-4482-8441-5CC136906089}"/>
              </a:ext>
            </a:extLst>
          </p:cNvPr>
          <p:cNvSpPr>
            <a:spLocks noGrp="1"/>
          </p:cNvSpPr>
          <p:nvPr>
            <p:ph type="dt" sz="quarter" idx="10"/>
          </p:nvPr>
        </p:nvSpPr>
        <p:spPr/>
        <p:txBody>
          <a:bodyPr/>
          <a:lstStyle/>
          <a:p>
            <a:pPr>
              <a:defRPr/>
            </a:pPr>
            <a:fld id="{B2C2EA9F-016E-4100-BF9E-063BCCFFAA22}"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3CBFD4C7-2292-40E1-AE25-DB520682756C}"/>
              </a:ext>
            </a:extLst>
          </p:cNvPr>
          <p:cNvSpPr>
            <a:spLocks noGrp="1"/>
          </p:cNvSpPr>
          <p:nvPr>
            <p:ph type="sldNum" sz="quarter" idx="12"/>
          </p:nvPr>
        </p:nvSpPr>
        <p:spPr/>
        <p:txBody>
          <a:bodyPr/>
          <a:lstStyle/>
          <a:p>
            <a:pPr>
              <a:defRPr/>
            </a:pPr>
            <a:fld id="{26A0CA63-7263-40DD-B821-71DC8FCD3C1D}" type="slidenum">
              <a:rPr lang="en-US" altLang="zh-CN" smtClean="0"/>
              <a:pPr>
                <a:defRPr/>
              </a:pPr>
              <a:t>63</a:t>
            </a:fld>
            <a:endParaRPr lang="en-US" altLang="zh-CN"/>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2C84C860-E115-4E04-B131-221A2BBE603F}"/>
              </a:ext>
            </a:extLst>
          </p:cNvPr>
          <p:cNvSpPr txBox="1">
            <a:spLocks noChangeArrowheads="1"/>
          </p:cNvSpPr>
          <p:nvPr/>
        </p:nvSpPr>
        <p:spPr bwMode="auto">
          <a:xfrm>
            <a:off x="415925" y="757238"/>
            <a:ext cx="2895600" cy="461962"/>
          </a:xfrm>
          <a:prstGeom prst="rect">
            <a:avLst/>
          </a:prstGeom>
          <a:noFill/>
          <a:ln w="9525">
            <a:noFill/>
            <a:miter lim="800000"/>
            <a:headEnd/>
            <a:tailEnd/>
          </a:ln>
        </p:spPr>
        <p:txBody>
          <a:bodyPr>
            <a:spAutoFit/>
          </a:bodyPr>
          <a:lstStyle/>
          <a:p>
            <a:pPr>
              <a:defRPr/>
            </a:pPr>
            <a:r>
              <a:rPr lang="zh-CN" altLang="en-US" sz="2400" b="1" dirty="0">
                <a:solidFill>
                  <a:srgbClr val="006600"/>
                </a:solidFill>
                <a:effectLst>
                  <a:outerShdw blurRad="38100" dist="38100" dir="2700000" algn="tl">
                    <a:srgbClr val="C0C0C0"/>
                  </a:outerShdw>
                </a:effectLst>
                <a:ea typeface="黑体" pitchFamily="2" charset="-122"/>
              </a:rPr>
              <a:t>萘环的磺化反应</a:t>
            </a:r>
          </a:p>
        </p:txBody>
      </p:sp>
      <p:sp>
        <p:nvSpPr>
          <p:cNvPr id="93187" name="Text Box 4">
            <a:extLst>
              <a:ext uri="{FF2B5EF4-FFF2-40B4-BE49-F238E27FC236}">
                <a16:creationId xmlns:a16="http://schemas.microsoft.com/office/drawing/2014/main" id="{07A013BD-534D-4ECE-BEDF-A49167B47168}"/>
              </a:ext>
            </a:extLst>
          </p:cNvPr>
          <p:cNvSpPr txBox="1">
            <a:spLocks noChangeArrowheads="1"/>
          </p:cNvSpPr>
          <p:nvPr/>
        </p:nvSpPr>
        <p:spPr bwMode="auto">
          <a:xfrm>
            <a:off x="6221413" y="1447800"/>
            <a:ext cx="2057400" cy="396875"/>
          </a:xfrm>
          <a:prstGeom prst="rect">
            <a:avLst/>
          </a:prstGeom>
          <a:noFill/>
          <a:ln w="9525">
            <a:noFill/>
            <a:miter lim="800000"/>
            <a:headEnd/>
            <a:tailEnd/>
          </a:ln>
        </p:spPr>
        <p:txBody>
          <a:bodyPr>
            <a:spAutoFit/>
          </a:bodyPr>
          <a:lstStyle/>
          <a:p>
            <a:pPr>
              <a:spcBef>
                <a:spcPct val="50000"/>
              </a:spcBef>
              <a:defRPr/>
            </a:pPr>
            <a:r>
              <a:rPr lang="zh-CN" altLang="en-US" sz="2000" b="1" dirty="0">
                <a:solidFill>
                  <a:srgbClr val="006600"/>
                </a:solidFill>
                <a:effectLst>
                  <a:outerShdw blurRad="38100" dist="38100" dir="2700000" algn="tl">
                    <a:srgbClr val="C0C0C0"/>
                  </a:outerShdw>
                </a:effectLst>
                <a:ea typeface="黑体" pitchFamily="2" charset="-122"/>
              </a:rPr>
              <a:t>动力学控制</a:t>
            </a:r>
          </a:p>
        </p:txBody>
      </p:sp>
      <p:sp>
        <p:nvSpPr>
          <p:cNvPr id="93188" name="Text Box 5">
            <a:extLst>
              <a:ext uri="{FF2B5EF4-FFF2-40B4-BE49-F238E27FC236}">
                <a16:creationId xmlns:a16="http://schemas.microsoft.com/office/drawing/2014/main" id="{AA5F98D6-D3C9-485F-90BF-C2248F459426}"/>
              </a:ext>
            </a:extLst>
          </p:cNvPr>
          <p:cNvSpPr txBox="1">
            <a:spLocks noChangeArrowheads="1"/>
          </p:cNvSpPr>
          <p:nvPr/>
        </p:nvSpPr>
        <p:spPr bwMode="auto">
          <a:xfrm>
            <a:off x="6248400" y="3067050"/>
            <a:ext cx="2057400" cy="396875"/>
          </a:xfrm>
          <a:prstGeom prst="rect">
            <a:avLst/>
          </a:prstGeom>
          <a:noFill/>
          <a:ln w="9525">
            <a:noFill/>
            <a:miter lim="800000"/>
            <a:headEnd/>
            <a:tailEnd/>
          </a:ln>
        </p:spPr>
        <p:txBody>
          <a:bodyPr>
            <a:spAutoFit/>
          </a:bodyPr>
          <a:lstStyle/>
          <a:p>
            <a:pPr>
              <a:spcBef>
                <a:spcPct val="50000"/>
              </a:spcBef>
              <a:defRPr/>
            </a:pPr>
            <a:r>
              <a:rPr lang="zh-CN" altLang="en-US" sz="2000" b="1" dirty="0">
                <a:solidFill>
                  <a:srgbClr val="006600"/>
                </a:solidFill>
                <a:effectLst>
                  <a:outerShdw blurRad="38100" dist="38100" dir="2700000" algn="tl">
                    <a:srgbClr val="C0C0C0"/>
                  </a:outerShdw>
                </a:effectLst>
                <a:ea typeface="黑体" pitchFamily="2" charset="-122"/>
              </a:rPr>
              <a:t>热力学控制</a:t>
            </a:r>
          </a:p>
        </p:txBody>
      </p:sp>
      <p:sp>
        <p:nvSpPr>
          <p:cNvPr id="93189" name="Text Box 6">
            <a:extLst>
              <a:ext uri="{FF2B5EF4-FFF2-40B4-BE49-F238E27FC236}">
                <a16:creationId xmlns:a16="http://schemas.microsoft.com/office/drawing/2014/main" id="{8CFF5892-E570-48EE-8A58-C9801431192F}"/>
              </a:ext>
            </a:extLst>
          </p:cNvPr>
          <p:cNvSpPr txBox="1">
            <a:spLocks noChangeArrowheads="1"/>
          </p:cNvSpPr>
          <p:nvPr/>
        </p:nvSpPr>
        <p:spPr bwMode="auto">
          <a:xfrm>
            <a:off x="1524000" y="3773488"/>
            <a:ext cx="6400800" cy="930275"/>
          </a:xfrm>
          <a:prstGeom prst="rect">
            <a:avLst/>
          </a:prstGeom>
          <a:noFill/>
          <a:ln w="9525">
            <a:noFill/>
            <a:miter lim="800000"/>
            <a:headEnd/>
            <a:tailEnd/>
          </a:ln>
        </p:spPr>
        <p:txBody>
          <a:bodyPr>
            <a:spAutoFit/>
          </a:bodyPr>
          <a:lstStyle/>
          <a:p>
            <a:pPr>
              <a:spcBef>
                <a:spcPct val="50000"/>
              </a:spcBef>
              <a:defRPr/>
            </a:pPr>
            <a:r>
              <a:rPr 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位活性高</a:t>
            </a:r>
          </a:p>
          <a:p>
            <a:pPr>
              <a:spcBef>
                <a:spcPct val="50000"/>
              </a:spcBef>
              <a:defRPr/>
            </a:pPr>
            <a:r>
              <a:rPr lang="zh-CN" alt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位稳定</a:t>
            </a:r>
            <a:endParaRPr lang="zh-CN" altLang="en-US" sz="2200" b="1" dirty="0">
              <a:solidFill>
                <a:srgbClr val="04566C"/>
              </a:solidFill>
              <a:effectLst>
                <a:outerShdw blurRad="38100" dist="38100" dir="2700000" algn="tl">
                  <a:srgbClr val="C0C0C0"/>
                </a:outerShdw>
              </a:effectLst>
              <a:latin typeface="黑体" pitchFamily="2" charset="-122"/>
              <a:ea typeface="黑体" pitchFamily="2" charset="-122"/>
            </a:endParaRPr>
          </a:p>
        </p:txBody>
      </p:sp>
      <p:graphicFrame>
        <p:nvGraphicFramePr>
          <p:cNvPr id="69638" name="Object 5">
            <a:extLst>
              <a:ext uri="{FF2B5EF4-FFF2-40B4-BE49-F238E27FC236}">
                <a16:creationId xmlns:a16="http://schemas.microsoft.com/office/drawing/2014/main" id="{A5E3A7E9-4F06-4DB4-B525-B8099AD8EB3B}"/>
              </a:ext>
            </a:extLst>
          </p:cNvPr>
          <p:cNvGraphicFramePr>
            <a:graphicFrameLocks noChangeAspect="1"/>
          </p:cNvGraphicFramePr>
          <p:nvPr/>
        </p:nvGraphicFramePr>
        <p:xfrm>
          <a:off x="908050" y="989013"/>
          <a:ext cx="5499100" cy="2565400"/>
        </p:xfrm>
        <a:graphic>
          <a:graphicData uri="http://schemas.openxmlformats.org/presentationml/2006/ole">
            <mc:AlternateContent xmlns:mc="http://schemas.openxmlformats.org/markup-compatibility/2006">
              <mc:Choice xmlns:v="urn:schemas-microsoft-com:vml" Requires="v">
                <p:oleObj spid="_x0000_s69645" r:id="rId3" imgW="3161880" imgH="1475640" progId="ChemDraw.Document.6.0">
                  <p:embed/>
                </p:oleObj>
              </mc:Choice>
              <mc:Fallback>
                <p:oleObj r:id="rId3" imgW="3161880" imgH="147564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50" y="989013"/>
                        <a:ext cx="54991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9" name="Text Box 12">
            <a:extLst>
              <a:ext uri="{FF2B5EF4-FFF2-40B4-BE49-F238E27FC236}">
                <a16:creationId xmlns:a16="http://schemas.microsoft.com/office/drawing/2014/main" id="{6E860143-7EF6-42F7-8305-626B483F071A}"/>
              </a:ext>
            </a:extLst>
          </p:cNvPr>
          <p:cNvSpPr txBox="1">
            <a:spLocks noChangeArrowheads="1"/>
          </p:cNvSpPr>
          <p:nvPr/>
        </p:nvSpPr>
        <p:spPr bwMode="auto">
          <a:xfrm>
            <a:off x="4953000" y="57912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rgbClr val="006600"/>
                </a:solidFill>
                <a:latin typeface="Arial" panose="020B0604020202020204" pitchFamily="34" charset="0"/>
                <a:ea typeface="黑体" panose="02010609060101010101" pitchFamily="49" charset="-122"/>
              </a:rPr>
              <a:t>用途：获得萘的其它衍生物</a:t>
            </a:r>
          </a:p>
        </p:txBody>
      </p:sp>
      <p:sp>
        <p:nvSpPr>
          <p:cNvPr id="2" name="日期占位符 1">
            <a:extLst>
              <a:ext uri="{FF2B5EF4-FFF2-40B4-BE49-F238E27FC236}">
                <a16:creationId xmlns:a16="http://schemas.microsoft.com/office/drawing/2014/main" id="{BD3E8210-4CEC-4EEB-852A-A4AE36C5FFC5}"/>
              </a:ext>
            </a:extLst>
          </p:cNvPr>
          <p:cNvSpPr>
            <a:spLocks noGrp="1"/>
          </p:cNvSpPr>
          <p:nvPr>
            <p:ph type="dt" sz="quarter" idx="10"/>
          </p:nvPr>
        </p:nvSpPr>
        <p:spPr/>
        <p:txBody>
          <a:bodyPr/>
          <a:lstStyle/>
          <a:p>
            <a:pPr>
              <a:defRPr/>
            </a:pPr>
            <a:fld id="{35EAE3A2-FD61-428C-AB30-728126EBD141}"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A7D16A1E-A3FF-44E3-9345-6068B44681CF}"/>
              </a:ext>
            </a:extLst>
          </p:cNvPr>
          <p:cNvSpPr>
            <a:spLocks noGrp="1"/>
          </p:cNvSpPr>
          <p:nvPr>
            <p:ph type="sldNum" sz="quarter" idx="12"/>
          </p:nvPr>
        </p:nvSpPr>
        <p:spPr/>
        <p:txBody>
          <a:bodyPr/>
          <a:lstStyle/>
          <a:p>
            <a:pPr>
              <a:defRPr/>
            </a:pPr>
            <a:fld id="{7DDEAE29-ECE2-49EC-A2F5-A58D597AA85B}" type="slidenum">
              <a:rPr lang="en-US" altLang="zh-CN" smtClean="0"/>
              <a:pPr>
                <a:defRPr/>
              </a:pPr>
              <a:t>64</a:t>
            </a:fld>
            <a:endParaRPr lang="en-US" altLang="zh-CN"/>
          </a:p>
        </p:txBody>
      </p:sp>
      <p:graphicFrame>
        <p:nvGraphicFramePr>
          <p:cNvPr id="15" name="Object 17">
            <a:extLst>
              <a:ext uri="{FF2B5EF4-FFF2-40B4-BE49-F238E27FC236}">
                <a16:creationId xmlns:a16="http://schemas.microsoft.com/office/drawing/2014/main" id="{5E23F975-7821-40D0-939D-F271AA1E78D6}"/>
              </a:ext>
            </a:extLst>
          </p:cNvPr>
          <p:cNvGraphicFramePr>
            <a:graphicFrameLocks noChangeAspect="1"/>
          </p:cNvGraphicFramePr>
          <p:nvPr/>
        </p:nvGraphicFramePr>
        <p:xfrm>
          <a:off x="3733800" y="3962400"/>
          <a:ext cx="3803650" cy="1658938"/>
        </p:xfrm>
        <a:graphic>
          <a:graphicData uri="http://schemas.openxmlformats.org/presentationml/2006/ole">
            <mc:AlternateContent xmlns:mc="http://schemas.openxmlformats.org/markup-compatibility/2006">
              <mc:Choice xmlns:v="urn:schemas-microsoft-com:vml" Requires="v">
                <p:oleObj spid="_x0000_s69646" name="CS ChemDraw Drawing" r:id="rId5" imgW="2370891" imgH="1033036" progId="ChemDraw.Document.6.0">
                  <p:embed/>
                </p:oleObj>
              </mc:Choice>
              <mc:Fallback>
                <p:oleObj name="CS ChemDraw Drawing" r:id="rId5" imgW="2370891" imgH="1033036" progId="ChemDraw.Document.6.0">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962400"/>
                        <a:ext cx="380365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B35FFF4C-E1CC-4C3F-ADF3-EA4402B2B040}"/>
              </a:ext>
            </a:extLst>
          </p:cNvPr>
          <p:cNvSpPr>
            <a:spLocks noGrp="1" noRot="1" noChangeArrowheads="1"/>
          </p:cNvSpPr>
          <p:nvPr>
            <p:ph type="title"/>
          </p:nvPr>
        </p:nvSpPr>
        <p:spPr>
          <a:xfrm>
            <a:off x="755650" y="1022350"/>
            <a:ext cx="6908800" cy="561975"/>
          </a:xfrm>
        </p:spPr>
        <p:txBody>
          <a:bodyPr/>
          <a:lstStyle/>
          <a:p>
            <a:pPr eaLnBrk="1" hangingPunct="1"/>
            <a:r>
              <a:rPr lang="en-US" altLang="zh-CN" sz="2400" b="1">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Friedel-Crafts</a:t>
            </a:r>
            <a:r>
              <a:rPr lang="zh-CN" altLang="en-US" sz="2400" b="1">
                <a:solidFill>
                  <a:schemeClr val="hlink"/>
                </a:solidFill>
                <a:latin typeface="楷体" panose="02010609060101010101" pitchFamily="49" charset="-122"/>
                <a:ea typeface="楷体" panose="02010609060101010101" pitchFamily="49" charset="-122"/>
                <a:cs typeface="Times New Roman" panose="02020603050405020304" pitchFamily="18" charset="0"/>
              </a:rPr>
              <a:t>反应产物比例与溶剂试剂有关</a:t>
            </a:r>
          </a:p>
        </p:txBody>
      </p:sp>
      <p:graphicFrame>
        <p:nvGraphicFramePr>
          <p:cNvPr id="307204" name="Object 4">
            <a:extLst>
              <a:ext uri="{FF2B5EF4-FFF2-40B4-BE49-F238E27FC236}">
                <a16:creationId xmlns:a16="http://schemas.microsoft.com/office/drawing/2014/main" id="{137E168B-E903-446D-9E71-361E22273DDA}"/>
              </a:ext>
            </a:extLst>
          </p:cNvPr>
          <p:cNvGraphicFramePr>
            <a:graphicFrameLocks noGrp="1" noChangeAspect="1"/>
          </p:cNvGraphicFramePr>
          <p:nvPr>
            <p:ph idx="1"/>
          </p:nvPr>
        </p:nvGraphicFramePr>
        <p:xfrm>
          <a:off x="755650" y="2420938"/>
          <a:ext cx="7272338" cy="2630487"/>
        </p:xfrm>
        <a:graphic>
          <a:graphicData uri="http://schemas.openxmlformats.org/presentationml/2006/ole">
            <mc:AlternateContent xmlns:mc="http://schemas.openxmlformats.org/markup-compatibility/2006">
              <mc:Choice xmlns:v="urn:schemas-microsoft-com:vml" Requires="v">
                <p:oleObj spid="_x0000_s70663" name="CS ChemDraw Drawing" r:id="rId4" imgW="4301778" imgH="1555627" progId="ChemDraw.Document.6.0">
                  <p:embed/>
                </p:oleObj>
              </mc:Choice>
              <mc:Fallback>
                <p:oleObj name="CS ChemDraw Drawing" r:id="rId4" imgW="4301778" imgH="1555627" progId="ChemDraw.Document.6.0">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420938"/>
                        <a:ext cx="7272338" cy="263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0958F6EE-51E1-404A-A8AD-4A4A5B13537F}"/>
              </a:ext>
            </a:extLst>
          </p:cNvPr>
          <p:cNvSpPr>
            <a:spLocks noGrp="1"/>
          </p:cNvSpPr>
          <p:nvPr>
            <p:ph type="dt" sz="quarter" idx="10"/>
          </p:nvPr>
        </p:nvSpPr>
        <p:spPr/>
        <p:txBody>
          <a:bodyPr/>
          <a:lstStyle/>
          <a:p>
            <a:pPr>
              <a:defRPr/>
            </a:pPr>
            <a:fld id="{7E293FD0-D5FB-4FDC-A46C-8DA46025565A}"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99E117FA-E0A2-4B21-A769-4BD50505EC9C}"/>
              </a:ext>
            </a:extLst>
          </p:cNvPr>
          <p:cNvSpPr>
            <a:spLocks noGrp="1"/>
          </p:cNvSpPr>
          <p:nvPr>
            <p:ph type="sldNum" sz="quarter" idx="12"/>
          </p:nvPr>
        </p:nvSpPr>
        <p:spPr/>
        <p:txBody>
          <a:bodyPr/>
          <a:lstStyle/>
          <a:p>
            <a:pPr>
              <a:defRPr/>
            </a:pPr>
            <a:fld id="{C193293F-3C76-4897-AF8F-A043F3F4644F}" type="slidenum">
              <a:rPr lang="en-US" altLang="zh-CN"/>
              <a:pPr>
                <a:defRPr/>
              </a:pPr>
              <a:t>65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arn(inHorizontal)">
                                      <p:cBhvr>
                                        <p:cTn id="7" dur="500"/>
                                        <p:tgtEl>
                                          <p:spTgt spid="307202"/>
                                        </p:tgtEl>
                                      </p:cBhvr>
                                    </p:animEffect>
                                  </p:childTnLst>
                                </p:cTn>
                              </p:par>
                              <p:par>
                                <p:cTn id="8" presetID="16" presetClass="entr" presetSubtype="26" fill="hold" nodeType="withEffect">
                                  <p:stCondLst>
                                    <p:cond delay="0"/>
                                  </p:stCondLst>
                                  <p:childTnLst>
                                    <p:set>
                                      <p:cBhvr>
                                        <p:cTn id="9" dur="1" fill="hold">
                                          <p:stCondLst>
                                            <p:cond delay="0"/>
                                          </p:stCondLst>
                                        </p:cTn>
                                        <p:tgtEl>
                                          <p:spTgt spid="307204"/>
                                        </p:tgtEl>
                                        <p:attrNameLst>
                                          <p:attrName>style.visibility</p:attrName>
                                        </p:attrNameLst>
                                      </p:cBhvr>
                                      <p:to>
                                        <p:strVal val="visible"/>
                                      </p:to>
                                    </p:set>
                                    <p:animEffect transition="in" filter="barn(inHorizontal)">
                                      <p:cBhvr>
                                        <p:cTn id="10" dur="500"/>
                                        <p:tgtEl>
                                          <p:spTgt spid="30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a:extLst>
              <a:ext uri="{FF2B5EF4-FFF2-40B4-BE49-F238E27FC236}">
                <a16:creationId xmlns:a16="http://schemas.microsoft.com/office/drawing/2014/main" id="{232D7A8A-1FEF-499A-B285-531A9DB4C0C5}"/>
              </a:ext>
            </a:extLst>
          </p:cNvPr>
          <p:cNvSpPr txBox="1">
            <a:spLocks noChangeArrowheads="1"/>
          </p:cNvSpPr>
          <p:nvPr/>
        </p:nvSpPr>
        <p:spPr bwMode="auto">
          <a:xfrm>
            <a:off x="381000" y="457200"/>
            <a:ext cx="3276600" cy="457200"/>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04566C"/>
                </a:solidFill>
                <a:effectLst>
                  <a:outerShdw blurRad="38100" dist="38100" dir="2700000" algn="tl">
                    <a:srgbClr val="C0C0C0"/>
                  </a:outerShdw>
                </a:effectLst>
                <a:latin typeface="黑体" pitchFamily="2" charset="-122"/>
                <a:ea typeface="黑体" pitchFamily="2" charset="-122"/>
              </a:rPr>
              <a:t>2</a:t>
            </a:r>
            <a:r>
              <a:rPr lang="zh-CN" altLang="en-US" sz="2400" b="1" dirty="0">
                <a:solidFill>
                  <a:srgbClr val="04566C"/>
                </a:solidFill>
                <a:effectLst>
                  <a:outerShdw blurRad="38100" dist="38100" dir="2700000" algn="tl">
                    <a:srgbClr val="C0C0C0"/>
                  </a:outerShdw>
                </a:effectLst>
                <a:latin typeface="黑体" pitchFamily="2" charset="-122"/>
                <a:ea typeface="黑体" pitchFamily="2" charset="-122"/>
              </a:rPr>
              <a:t>）</a:t>
            </a:r>
            <a:r>
              <a:rPr lang="zh-CN" altLang="en-US" sz="2400" b="1" dirty="0">
                <a:solidFill>
                  <a:srgbClr val="006600"/>
                </a:solidFill>
                <a:effectLst>
                  <a:outerShdw blurRad="38100" dist="38100" dir="2700000" algn="tl">
                    <a:srgbClr val="C0C0C0"/>
                  </a:outerShdw>
                </a:effectLst>
                <a:ea typeface="黑体" pitchFamily="2" charset="-122"/>
              </a:rPr>
              <a:t>催化加氢与还原</a:t>
            </a:r>
          </a:p>
        </p:txBody>
      </p:sp>
      <p:graphicFrame>
        <p:nvGraphicFramePr>
          <p:cNvPr id="72707" name="Object 3">
            <a:extLst>
              <a:ext uri="{FF2B5EF4-FFF2-40B4-BE49-F238E27FC236}">
                <a16:creationId xmlns:a16="http://schemas.microsoft.com/office/drawing/2014/main" id="{966330ED-47F8-4440-BED0-AACDF7CBB9B3}"/>
              </a:ext>
            </a:extLst>
          </p:cNvPr>
          <p:cNvGraphicFramePr>
            <a:graphicFrameLocks noChangeAspect="1"/>
          </p:cNvGraphicFramePr>
          <p:nvPr/>
        </p:nvGraphicFramePr>
        <p:xfrm>
          <a:off x="1066800" y="1206500"/>
          <a:ext cx="5105400" cy="1003300"/>
        </p:xfrm>
        <a:graphic>
          <a:graphicData uri="http://schemas.openxmlformats.org/presentationml/2006/ole">
            <mc:AlternateContent xmlns:mc="http://schemas.openxmlformats.org/markup-compatibility/2006">
              <mc:Choice xmlns:v="urn:schemas-microsoft-com:vml" Requires="v">
                <p:oleObj spid="_x0000_s72719" r:id="rId3" imgW="4456369" imgH="876363" progId="ChemDraw.Document.6.0">
                  <p:embed/>
                </p:oleObj>
              </mc:Choice>
              <mc:Fallback>
                <p:oleObj r:id="rId3" imgW="4456369" imgH="876363"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06500"/>
                        <a:ext cx="5105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8" name="Text Box 4">
            <a:extLst>
              <a:ext uri="{FF2B5EF4-FFF2-40B4-BE49-F238E27FC236}">
                <a16:creationId xmlns:a16="http://schemas.microsoft.com/office/drawing/2014/main" id="{7B4621AD-C569-4FDC-A7FF-56441D483109}"/>
              </a:ext>
            </a:extLst>
          </p:cNvPr>
          <p:cNvSpPr txBox="1">
            <a:spLocks noChangeArrowheads="1"/>
          </p:cNvSpPr>
          <p:nvPr/>
        </p:nvSpPr>
        <p:spPr bwMode="auto">
          <a:xfrm>
            <a:off x="6400800" y="1511300"/>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zh-CN" altLang="en-US" sz="2000" b="1">
                <a:solidFill>
                  <a:srgbClr val="663300"/>
                </a:solidFill>
                <a:latin typeface="Arial" panose="020B0604020202020204" pitchFamily="34" charset="0"/>
                <a:ea typeface="黑体" panose="02010609060101010101" pitchFamily="49" charset="-122"/>
              </a:rPr>
              <a:t>十氢合萘（萘烷）</a:t>
            </a:r>
          </a:p>
        </p:txBody>
      </p:sp>
      <p:sp>
        <p:nvSpPr>
          <p:cNvPr id="94213" name="Text Box 3">
            <a:extLst>
              <a:ext uri="{FF2B5EF4-FFF2-40B4-BE49-F238E27FC236}">
                <a16:creationId xmlns:a16="http://schemas.microsoft.com/office/drawing/2014/main" id="{E4B23EF6-9B89-409D-AE46-F0E5F4ECD3C9}"/>
              </a:ext>
            </a:extLst>
          </p:cNvPr>
          <p:cNvSpPr txBox="1">
            <a:spLocks noChangeArrowheads="1"/>
          </p:cNvSpPr>
          <p:nvPr/>
        </p:nvSpPr>
        <p:spPr bwMode="auto">
          <a:xfrm>
            <a:off x="381000" y="2590800"/>
            <a:ext cx="3276600" cy="457200"/>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006600"/>
                </a:solidFill>
                <a:effectLst>
                  <a:outerShdw blurRad="38100" dist="38100" dir="2700000" algn="tl">
                    <a:srgbClr val="C0C0C0"/>
                  </a:outerShdw>
                </a:effectLst>
                <a:ea typeface="黑体" pitchFamily="2" charset="-122"/>
              </a:rPr>
              <a:t>3</a:t>
            </a:r>
            <a:r>
              <a:rPr lang="zh-CN" altLang="en-US" sz="2400" b="1" dirty="0">
                <a:solidFill>
                  <a:srgbClr val="006600"/>
                </a:solidFill>
                <a:effectLst>
                  <a:outerShdw blurRad="38100" dist="38100" dir="2700000" algn="tl">
                    <a:srgbClr val="C0C0C0"/>
                  </a:outerShdw>
                </a:effectLst>
                <a:ea typeface="黑体" pitchFamily="2" charset="-122"/>
              </a:rPr>
              <a:t>）氧化</a:t>
            </a:r>
          </a:p>
        </p:txBody>
      </p:sp>
      <p:graphicFrame>
        <p:nvGraphicFramePr>
          <p:cNvPr id="72710" name="Object 6">
            <a:extLst>
              <a:ext uri="{FF2B5EF4-FFF2-40B4-BE49-F238E27FC236}">
                <a16:creationId xmlns:a16="http://schemas.microsoft.com/office/drawing/2014/main" id="{884F9122-5253-4D44-9E88-A59938F0FEB3}"/>
              </a:ext>
            </a:extLst>
          </p:cNvPr>
          <p:cNvGraphicFramePr>
            <a:graphicFrameLocks noChangeAspect="1"/>
          </p:cNvGraphicFramePr>
          <p:nvPr/>
        </p:nvGraphicFramePr>
        <p:xfrm>
          <a:off x="1143000" y="2895600"/>
          <a:ext cx="4953000" cy="1738313"/>
        </p:xfrm>
        <a:graphic>
          <a:graphicData uri="http://schemas.openxmlformats.org/presentationml/2006/ole">
            <mc:AlternateContent xmlns:mc="http://schemas.openxmlformats.org/markup-compatibility/2006">
              <mc:Choice xmlns:v="urn:schemas-microsoft-com:vml" Requires="v">
                <p:oleObj spid="_x0000_s72720" r:id="rId5" imgW="4456369" imgH="1565587" progId="ChemDraw.Document.6.0">
                  <p:embed/>
                </p:oleObj>
              </mc:Choice>
              <mc:Fallback>
                <p:oleObj r:id="rId5" imgW="4456369" imgH="1565587" progId="ChemDraw.Document.6.0">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895600"/>
                        <a:ext cx="4953000"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1" name="Text Box 7">
            <a:extLst>
              <a:ext uri="{FF2B5EF4-FFF2-40B4-BE49-F238E27FC236}">
                <a16:creationId xmlns:a16="http://schemas.microsoft.com/office/drawing/2014/main" id="{CCB3152E-CB20-4A2F-9B2C-4EFECB968AD3}"/>
              </a:ext>
            </a:extLst>
          </p:cNvPr>
          <p:cNvSpPr txBox="1">
            <a:spLocks noChangeArrowheads="1"/>
          </p:cNvSpPr>
          <p:nvPr/>
        </p:nvSpPr>
        <p:spPr bwMode="auto">
          <a:xfrm>
            <a:off x="6553200" y="3581400"/>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Tx/>
              <a:buNone/>
            </a:pPr>
            <a:r>
              <a:rPr lang="en-US" altLang="zh-CN" sz="2000" b="1">
                <a:solidFill>
                  <a:srgbClr val="663300"/>
                </a:solidFill>
                <a:latin typeface="Arial" panose="020B0604020202020204" pitchFamily="34" charset="0"/>
                <a:ea typeface="黑体" panose="02010609060101010101" pitchFamily="49" charset="-122"/>
              </a:rPr>
              <a:t>1,4-</a:t>
            </a:r>
            <a:r>
              <a:rPr lang="zh-CN" altLang="en-US" sz="2000" b="1">
                <a:solidFill>
                  <a:srgbClr val="663300"/>
                </a:solidFill>
                <a:latin typeface="Arial" panose="020B0604020202020204" pitchFamily="34" charset="0"/>
                <a:ea typeface="黑体" panose="02010609060101010101" pitchFamily="49" charset="-122"/>
              </a:rPr>
              <a:t>萘醌</a:t>
            </a:r>
          </a:p>
        </p:txBody>
      </p:sp>
      <p:graphicFrame>
        <p:nvGraphicFramePr>
          <p:cNvPr id="72712" name="Object 8">
            <a:extLst>
              <a:ext uri="{FF2B5EF4-FFF2-40B4-BE49-F238E27FC236}">
                <a16:creationId xmlns:a16="http://schemas.microsoft.com/office/drawing/2014/main" id="{075FE58D-A206-4264-A25B-D6C16561A6CB}"/>
              </a:ext>
            </a:extLst>
          </p:cNvPr>
          <p:cNvGraphicFramePr>
            <a:graphicFrameLocks noChangeAspect="1"/>
          </p:cNvGraphicFramePr>
          <p:nvPr/>
        </p:nvGraphicFramePr>
        <p:xfrm>
          <a:off x="1143000" y="4995863"/>
          <a:ext cx="4953000" cy="1709737"/>
        </p:xfrm>
        <a:graphic>
          <a:graphicData uri="http://schemas.openxmlformats.org/presentationml/2006/ole">
            <mc:AlternateContent xmlns:mc="http://schemas.openxmlformats.org/markup-compatibility/2006">
              <mc:Choice xmlns:v="urn:schemas-microsoft-com:vml" Requires="v">
                <p:oleObj spid="_x0000_s72721" r:id="rId7" imgW="4532442" imgH="1565587" progId="ChemDraw.Document.6.0">
                  <p:embed/>
                </p:oleObj>
              </mc:Choice>
              <mc:Fallback>
                <p:oleObj r:id="rId7" imgW="4532442" imgH="1565587" progId="ChemDraw.Document.6.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995863"/>
                        <a:ext cx="4953000" cy="17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3" name="矩形 1">
            <a:extLst>
              <a:ext uri="{FF2B5EF4-FFF2-40B4-BE49-F238E27FC236}">
                <a16:creationId xmlns:a16="http://schemas.microsoft.com/office/drawing/2014/main" id="{510B01AC-074F-4840-BDBE-1DF7EBDF9F60}"/>
              </a:ext>
            </a:extLst>
          </p:cNvPr>
          <p:cNvSpPr>
            <a:spLocks noChangeArrowheads="1"/>
          </p:cNvSpPr>
          <p:nvPr/>
        </p:nvSpPr>
        <p:spPr bwMode="auto">
          <a:xfrm>
            <a:off x="6553200" y="5715000"/>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spcBef>
                <a:spcPct val="50000"/>
              </a:spcBef>
            </a:pPr>
            <a:r>
              <a:rPr lang="zh-CN" altLang="en-US" sz="2000" b="1">
                <a:solidFill>
                  <a:srgbClr val="FF0000"/>
                </a:solidFill>
                <a:ea typeface="黑体" panose="02010609060101010101" pitchFamily="49" charset="-122"/>
              </a:rPr>
              <a:t>邻苯二甲酸酐</a:t>
            </a:r>
          </a:p>
        </p:txBody>
      </p:sp>
      <p:sp>
        <p:nvSpPr>
          <p:cNvPr id="2" name="日期占位符 1">
            <a:extLst>
              <a:ext uri="{FF2B5EF4-FFF2-40B4-BE49-F238E27FC236}">
                <a16:creationId xmlns:a16="http://schemas.microsoft.com/office/drawing/2014/main" id="{2450582D-BC03-464A-B321-ACAE07D71F54}"/>
              </a:ext>
            </a:extLst>
          </p:cNvPr>
          <p:cNvSpPr>
            <a:spLocks noGrp="1"/>
          </p:cNvSpPr>
          <p:nvPr>
            <p:ph type="dt" sz="quarter" idx="10"/>
          </p:nvPr>
        </p:nvSpPr>
        <p:spPr/>
        <p:txBody>
          <a:bodyPr/>
          <a:lstStyle/>
          <a:p>
            <a:pPr>
              <a:defRPr/>
            </a:pPr>
            <a:fld id="{445D0C25-7490-42D9-8E1A-27B3B092C5D7}"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BA88F18F-4763-4A6A-A139-255D7185DC99}"/>
              </a:ext>
            </a:extLst>
          </p:cNvPr>
          <p:cNvSpPr>
            <a:spLocks noGrp="1"/>
          </p:cNvSpPr>
          <p:nvPr>
            <p:ph type="sldNum" sz="quarter" idx="12"/>
          </p:nvPr>
        </p:nvSpPr>
        <p:spPr/>
        <p:txBody>
          <a:bodyPr/>
          <a:lstStyle/>
          <a:p>
            <a:pPr>
              <a:defRPr/>
            </a:pPr>
            <a:fld id="{F10C2067-786F-4505-BD06-4108DB2CEB8F}" type="slidenum">
              <a:rPr lang="en-US" altLang="zh-CN" smtClean="0"/>
              <a:pPr>
                <a:defRPr/>
              </a:pPr>
              <a:t>66</a:t>
            </a:fld>
            <a:endParaRPr lang="en-US" altLang="zh-CN"/>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DEAF351-44AD-44D6-BD6B-5A6574AD3886}"/>
              </a:ext>
            </a:extLst>
          </p:cNvPr>
          <p:cNvSpPr txBox="1">
            <a:spLocks noChangeArrowheads="1"/>
          </p:cNvSpPr>
          <p:nvPr/>
        </p:nvSpPr>
        <p:spPr>
          <a:xfrm>
            <a:off x="609600" y="760413"/>
            <a:ext cx="2667000" cy="534987"/>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400" b="1" dirty="0">
                <a:solidFill>
                  <a:srgbClr val="04566C"/>
                </a:solidFill>
                <a:effectLst>
                  <a:outerShdw blurRad="38100" dist="38100" dir="2700000" algn="tl">
                    <a:srgbClr val="C0C0C0"/>
                  </a:outerShdw>
                </a:effectLst>
                <a:latin typeface="黑体" pitchFamily="2" charset="-122"/>
                <a:ea typeface="黑体" pitchFamily="2" charset="-122"/>
                <a:cs typeface="+mn-cs"/>
              </a:rPr>
              <a:t>取代萘的氧化反应</a:t>
            </a:r>
          </a:p>
        </p:txBody>
      </p:sp>
      <p:sp>
        <p:nvSpPr>
          <p:cNvPr id="73731" name="Text Box 3">
            <a:extLst>
              <a:ext uri="{FF2B5EF4-FFF2-40B4-BE49-F238E27FC236}">
                <a16:creationId xmlns:a16="http://schemas.microsoft.com/office/drawing/2014/main" id="{E6BBE859-6231-47EB-97B7-44263760B1FC}"/>
              </a:ext>
            </a:extLst>
          </p:cNvPr>
          <p:cNvSpPr txBox="1">
            <a:spLocks noChangeArrowheads="1"/>
          </p:cNvSpPr>
          <p:nvPr/>
        </p:nvSpPr>
        <p:spPr bwMode="auto">
          <a:xfrm>
            <a:off x="1371600" y="5283200"/>
            <a:ext cx="70104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zh-CN" altLang="en-US" sz="2400" b="1">
                <a:solidFill>
                  <a:srgbClr val="FF0000"/>
                </a:solidFill>
                <a:latin typeface="Times New Roman" panose="02020603050405020304" pitchFamily="18" charset="0"/>
              </a:rPr>
              <a:t>        烷基萘的氧化反应通常也发生在萘环上，因此不能用氧化侧链的方法来制备萘甲酸</a:t>
            </a:r>
          </a:p>
        </p:txBody>
      </p:sp>
      <p:sp>
        <p:nvSpPr>
          <p:cNvPr id="3" name="日期占位符 2">
            <a:extLst>
              <a:ext uri="{FF2B5EF4-FFF2-40B4-BE49-F238E27FC236}">
                <a16:creationId xmlns:a16="http://schemas.microsoft.com/office/drawing/2014/main" id="{5D96F378-057A-4FBE-A623-FB213DEA2067}"/>
              </a:ext>
            </a:extLst>
          </p:cNvPr>
          <p:cNvSpPr>
            <a:spLocks noGrp="1"/>
          </p:cNvSpPr>
          <p:nvPr>
            <p:ph type="dt" sz="quarter" idx="10"/>
          </p:nvPr>
        </p:nvSpPr>
        <p:spPr/>
        <p:txBody>
          <a:bodyPr/>
          <a:lstStyle/>
          <a:p>
            <a:pPr>
              <a:defRPr/>
            </a:pPr>
            <a:fld id="{0513F8A0-4860-4C4A-B3BD-1A65C55A3BC2}" type="datetime11">
              <a:rPr lang="zh-CN" altLang="en-US" smtClean="0"/>
              <a:pPr>
                <a:defRPr/>
              </a:pPr>
              <a:t>13:26:03</a:t>
            </a:fld>
            <a:endParaRPr lang="en-US"/>
          </a:p>
        </p:txBody>
      </p:sp>
      <p:sp>
        <p:nvSpPr>
          <p:cNvPr id="4" name="灯片编号占位符 3">
            <a:extLst>
              <a:ext uri="{FF2B5EF4-FFF2-40B4-BE49-F238E27FC236}">
                <a16:creationId xmlns:a16="http://schemas.microsoft.com/office/drawing/2014/main" id="{5D73348A-051E-4E04-A509-DF2A7519198F}"/>
              </a:ext>
            </a:extLst>
          </p:cNvPr>
          <p:cNvSpPr>
            <a:spLocks noGrp="1"/>
          </p:cNvSpPr>
          <p:nvPr>
            <p:ph type="sldNum" sz="quarter" idx="12"/>
          </p:nvPr>
        </p:nvSpPr>
        <p:spPr/>
        <p:txBody>
          <a:bodyPr/>
          <a:lstStyle/>
          <a:p>
            <a:pPr>
              <a:defRPr/>
            </a:pPr>
            <a:fld id="{22345849-55EB-4665-9EC2-9F95B3C8675F}" type="slidenum">
              <a:rPr lang="en-US" altLang="zh-CN" smtClean="0"/>
              <a:pPr>
                <a:defRPr/>
              </a:pPr>
              <a:t>67</a:t>
            </a:fld>
            <a:endParaRPr lang="en-US" altLang="zh-CN"/>
          </a:p>
        </p:txBody>
      </p:sp>
      <p:pic>
        <p:nvPicPr>
          <p:cNvPr id="73734" name="图片 5">
            <a:extLst>
              <a:ext uri="{FF2B5EF4-FFF2-40B4-BE49-F238E27FC236}">
                <a16:creationId xmlns:a16="http://schemas.microsoft.com/office/drawing/2014/main" id="{F0F4DCC1-FAF8-42A2-A299-FC5A85B8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3820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Rectangle 3">
            <a:extLst>
              <a:ext uri="{FF2B5EF4-FFF2-40B4-BE49-F238E27FC236}">
                <a16:creationId xmlns:a16="http://schemas.microsoft.com/office/drawing/2014/main" id="{4A2DAEB8-B2F2-4F7D-9C4A-DB08FFD3D81C}"/>
              </a:ext>
            </a:extLst>
          </p:cNvPr>
          <p:cNvSpPr>
            <a:spLocks noGrp="1" noRot="1" noChangeArrowheads="1"/>
          </p:cNvSpPr>
          <p:nvPr>
            <p:ph idx="1"/>
          </p:nvPr>
        </p:nvSpPr>
        <p:spPr>
          <a:xfrm>
            <a:off x="468313" y="981075"/>
            <a:ext cx="8326437" cy="2943225"/>
          </a:xfrm>
        </p:spPr>
        <p:txBody>
          <a:bodyPr rtlCol="0">
            <a:normAutofit lnSpcReduction="10000"/>
          </a:bodyPr>
          <a:lstStyle/>
          <a:p>
            <a:pPr marL="609600" indent="-609600" eaLnBrk="1" fontAlgn="auto" hangingPunct="1">
              <a:lnSpc>
                <a:spcPct val="120000"/>
              </a:lnSpc>
              <a:spcAft>
                <a:spcPts val="0"/>
              </a:spcAft>
              <a:buFont typeface="Wingdings" panose="05000000000000000000" pitchFamily="2" charset="2"/>
              <a:buNone/>
              <a:defRPr/>
            </a:pPr>
            <a:r>
              <a:rPr lang="en-US" altLang="zh-CN" sz="2400" b="1" dirty="0">
                <a:solidFill>
                  <a:schemeClr val="hlink"/>
                </a:solidFill>
                <a:latin typeface="楷体" panose="02010609060101010101" pitchFamily="49" charset="-122"/>
                <a:ea typeface="楷体" panose="02010609060101010101" pitchFamily="49" charset="-122"/>
              </a:rPr>
              <a:t>1</a:t>
            </a:r>
            <a:r>
              <a:rPr lang="zh-CN" altLang="en-US" sz="2400" b="1" dirty="0">
                <a:solidFill>
                  <a:schemeClr val="hlink"/>
                </a:solidFill>
                <a:latin typeface="楷体" panose="02010609060101010101" pitchFamily="49" charset="-122"/>
                <a:ea typeface="楷体" panose="02010609060101010101" pitchFamily="49" charset="-122"/>
              </a:rPr>
              <a:t>、芳香性</a:t>
            </a:r>
            <a:r>
              <a:rPr lang="en-US" altLang="zh-CN" sz="2400" b="1" dirty="0">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(Aromaticity)</a:t>
            </a:r>
            <a:r>
              <a:rPr lang="zh-CN" altLang="en-US" sz="2400" b="1" dirty="0">
                <a:solidFill>
                  <a:schemeClr val="hlink"/>
                </a:solidFill>
                <a:latin typeface="楷体" panose="02010609060101010101" pitchFamily="49" charset="-122"/>
                <a:ea typeface="楷体" panose="02010609060101010101" pitchFamily="49" charset="-122"/>
              </a:rPr>
              <a:t>与</a:t>
            </a:r>
            <a:r>
              <a:rPr lang="en-US" altLang="zh-CN" sz="2400" b="1" dirty="0" err="1">
                <a:solidFill>
                  <a:schemeClr val="hlink"/>
                </a:solidFill>
                <a:latin typeface="Times New Roman" panose="02020603050405020304" pitchFamily="18" charset="0"/>
                <a:ea typeface="楷体" panose="02010609060101010101" pitchFamily="49" charset="-122"/>
              </a:rPr>
              <a:t>Huckél</a:t>
            </a:r>
            <a:r>
              <a:rPr lang="zh-CN" altLang="en-US" sz="2400" b="1" dirty="0">
                <a:solidFill>
                  <a:schemeClr val="hlink"/>
                </a:solidFill>
                <a:latin typeface="楷体" panose="02010609060101010101" pitchFamily="49" charset="-122"/>
                <a:ea typeface="楷体" panose="02010609060101010101" pitchFamily="49" charset="-122"/>
              </a:rPr>
              <a:t>规则</a:t>
            </a:r>
          </a:p>
          <a:p>
            <a:pPr marL="609600" indent="-609600" eaLnBrk="1" fontAlgn="auto" hangingPunct="1">
              <a:lnSpc>
                <a:spcPct val="120000"/>
              </a:lnSpc>
              <a:spcAft>
                <a:spcPts val="0"/>
              </a:spcAft>
              <a:buFont typeface="Wingdings" panose="05000000000000000000" pitchFamily="2" charset="2"/>
              <a:buNone/>
              <a:defRPr/>
            </a:pPr>
            <a:r>
              <a:rPr lang="zh-CN" altLang="en-US" sz="2400" b="1" dirty="0">
                <a:latin typeface="楷体" panose="02010609060101010101" pitchFamily="49" charset="-122"/>
                <a:ea typeface="楷体" panose="02010609060101010101" pitchFamily="49" charset="-122"/>
              </a:rPr>
              <a:t>芳香性表现在以下方面：</a:t>
            </a:r>
          </a:p>
          <a:p>
            <a:pPr marL="609600" indent="-609600" eaLnBrk="1" fontAlgn="auto" hangingPunct="1">
              <a:lnSpc>
                <a:spcPct val="120000"/>
              </a:lnSpc>
              <a:spcAft>
                <a:spcPts val="0"/>
              </a:spcAft>
              <a:buFont typeface="Wingdings" panose="05000000000000000000" pitchFamily="2" charset="2"/>
              <a:buNone/>
              <a:defRPr/>
            </a:pPr>
            <a:r>
              <a:rPr lang="en-US" altLang="zh-CN" sz="2400" b="1" dirty="0">
                <a:latin typeface="楷体" panose="02010609060101010101" pitchFamily="49" charset="-122"/>
                <a:ea typeface="楷体" panose="02010609060101010101" pitchFamily="49" charset="-122"/>
              </a:rPr>
              <a:t>a. </a:t>
            </a:r>
            <a:r>
              <a:rPr lang="zh-CN" altLang="en-US" sz="2400" b="1" dirty="0">
                <a:latin typeface="楷体" panose="02010609060101010101" pitchFamily="49" charset="-122"/>
                <a:ea typeface="楷体" panose="02010609060101010101" pitchFamily="49" charset="-122"/>
              </a:rPr>
              <a:t>结构特点：碳原子以</a:t>
            </a:r>
            <a:r>
              <a:rPr lang="en-US" altLang="zh-CN" sz="2400" b="1" i="1" dirty="0">
                <a:latin typeface="楷体" panose="02010609060101010101" pitchFamily="49" charset="-122"/>
                <a:ea typeface="楷体" panose="02010609060101010101" pitchFamily="49" charset="-122"/>
              </a:rPr>
              <a:t>sp</a:t>
            </a:r>
            <a:r>
              <a:rPr lang="en-US" altLang="zh-CN" sz="2400" b="1" baseline="30000"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杂化形成环状化合物；成环原子共平面；形成闭合环状大</a:t>
            </a:r>
            <a:r>
              <a:rPr lang="zh-CN" altLang="en-US" sz="2400" b="1" dirty="0">
                <a:latin typeface="楷体" panose="02010609060101010101" pitchFamily="49" charset="-122"/>
                <a:ea typeface="楷体" panose="02010609060101010101" pitchFamily="49" charset="-122"/>
                <a:sym typeface="Symbol" panose="05050102010706020507" pitchFamily="18" charset="2"/>
              </a:rPr>
              <a:t></a:t>
            </a:r>
            <a:r>
              <a:rPr lang="zh-CN" altLang="en-US" sz="2400" b="1" dirty="0">
                <a:latin typeface="楷体" panose="02010609060101010101" pitchFamily="49" charset="-122"/>
                <a:ea typeface="楷体" panose="02010609060101010101" pitchFamily="49" charset="-122"/>
              </a:rPr>
              <a:t>键，基态时</a:t>
            </a:r>
            <a:r>
              <a:rPr lang="zh-CN" altLang="en-US" sz="2400" b="1" dirty="0">
                <a:latin typeface="楷体" panose="02010609060101010101" pitchFamily="49" charset="-122"/>
                <a:ea typeface="楷体" panose="02010609060101010101" pitchFamily="49" charset="-122"/>
                <a:sym typeface="Symbol" panose="05050102010706020507" pitchFamily="18" charset="2"/>
              </a:rPr>
              <a:t></a:t>
            </a:r>
            <a:r>
              <a:rPr lang="zh-CN" altLang="en-US" sz="2400" b="1" dirty="0">
                <a:latin typeface="楷体" panose="02010609060101010101" pitchFamily="49" charset="-122"/>
                <a:ea typeface="楷体" panose="02010609060101010101" pitchFamily="49" charset="-122"/>
              </a:rPr>
              <a:t>电子处于成键轨道</a:t>
            </a:r>
            <a:r>
              <a:rPr lang="en-US" altLang="zh-CN" sz="2400" b="1" dirty="0">
                <a:latin typeface="楷体" panose="02010609060101010101" pitchFamily="49" charset="-122"/>
                <a:ea typeface="楷体" panose="02010609060101010101" pitchFamily="49" charset="-122"/>
              </a:rPr>
              <a:t>, </a:t>
            </a:r>
            <a:r>
              <a:rPr lang="en-US" altLang="zh-CN" sz="2400" b="1" dirty="0">
                <a:latin typeface="楷体" panose="02010609060101010101" pitchFamily="49" charset="-122"/>
                <a:ea typeface="楷体" panose="02010609060101010101" pitchFamily="49" charset="-122"/>
                <a:sym typeface="Symbol" panose="05050102010706020507" pitchFamily="18" charset="2"/>
              </a:rPr>
              <a:t></a:t>
            </a:r>
            <a:r>
              <a:rPr lang="zh-CN" altLang="en-US" sz="2400" b="1" dirty="0">
                <a:latin typeface="楷体" panose="02010609060101010101" pitchFamily="49" charset="-122"/>
                <a:ea typeface="楷体" panose="02010609060101010101" pitchFamily="49" charset="-122"/>
              </a:rPr>
              <a:t>电子数符合</a:t>
            </a:r>
            <a:r>
              <a:rPr lang="en-US" altLang="zh-CN" sz="2400" b="1" dirty="0">
                <a:latin typeface="楷体" panose="02010609060101010101" pitchFamily="49" charset="-122"/>
                <a:ea typeface="楷体" panose="02010609060101010101" pitchFamily="49" charset="-122"/>
              </a:rPr>
              <a:t>4n+2</a:t>
            </a:r>
            <a:r>
              <a:rPr lang="zh-CN" altLang="en-US" sz="2400" b="1" dirty="0">
                <a:latin typeface="楷体" panose="02010609060101010101" pitchFamily="49" charset="-122"/>
                <a:ea typeface="楷体" panose="02010609060101010101" pitchFamily="49" charset="-122"/>
              </a:rPr>
              <a:t>规则。</a:t>
            </a:r>
          </a:p>
          <a:p>
            <a:pPr marL="609600" indent="-609600" eaLnBrk="1" fontAlgn="auto" hangingPunct="1">
              <a:lnSpc>
                <a:spcPct val="120000"/>
              </a:lnSpc>
              <a:spcAft>
                <a:spcPts val="0"/>
              </a:spcAft>
              <a:buFont typeface="Wingdings" panose="05000000000000000000" pitchFamily="2" charset="2"/>
              <a:buNone/>
              <a:defRPr/>
            </a:pPr>
            <a:r>
              <a:rPr lang="en-US" altLang="zh-CN" sz="2400" b="1" dirty="0">
                <a:latin typeface="楷体" panose="02010609060101010101" pitchFamily="49" charset="-122"/>
                <a:ea typeface="楷体" panose="02010609060101010101" pitchFamily="49" charset="-122"/>
              </a:rPr>
              <a:t>b.</a:t>
            </a:r>
            <a:r>
              <a:rPr lang="zh-CN" altLang="en-US" sz="2400" b="1" dirty="0">
                <a:latin typeface="Times New Roman" panose="02020603050405020304" pitchFamily="18" charset="0"/>
                <a:ea typeface="楷体" panose="02010609060101010101" pitchFamily="49" charset="-122"/>
              </a:rPr>
              <a:t>易发生亲电取代，不易发生加成反应。</a:t>
            </a:r>
          </a:p>
        </p:txBody>
      </p:sp>
      <p:sp>
        <p:nvSpPr>
          <p:cNvPr id="328709" name="Rectangle 5">
            <a:extLst>
              <a:ext uri="{FF2B5EF4-FFF2-40B4-BE49-F238E27FC236}">
                <a16:creationId xmlns:a16="http://schemas.microsoft.com/office/drawing/2014/main" id="{3178C670-887E-4705-AEB6-ABB19B82E4CB}"/>
              </a:ext>
            </a:extLst>
          </p:cNvPr>
          <p:cNvSpPr>
            <a:spLocks noChangeArrowheads="1"/>
          </p:cNvSpPr>
          <p:nvPr/>
        </p:nvSpPr>
        <p:spPr bwMode="auto">
          <a:xfrm>
            <a:off x="2249488" y="334963"/>
            <a:ext cx="482441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3600" b="1" dirty="0">
                <a:latin typeface="楷体" panose="02010609060101010101" pitchFamily="49" charset="-122"/>
                <a:ea typeface="楷体" panose="02010609060101010101" pitchFamily="49" charset="-122"/>
              </a:rPr>
              <a:t>第三节 非苯系芳香烃</a:t>
            </a:r>
            <a:endParaRPr kumimoji="1" lang="zh-CN" altLang="en-US" sz="3600" b="1" dirty="0">
              <a:solidFill>
                <a:srgbClr val="3333FF"/>
              </a:solidFill>
              <a:latin typeface="Arial" panose="020B0604020202020204" pitchFamily="34" charset="0"/>
              <a:ea typeface="楷体" panose="02010609060101010101" pitchFamily="49" charset="-122"/>
            </a:endParaRPr>
          </a:p>
        </p:txBody>
      </p:sp>
      <p:sp>
        <p:nvSpPr>
          <p:cNvPr id="328710" name="Rectangle 6">
            <a:extLst>
              <a:ext uri="{FF2B5EF4-FFF2-40B4-BE49-F238E27FC236}">
                <a16:creationId xmlns:a16="http://schemas.microsoft.com/office/drawing/2014/main" id="{B5FDA2D6-2A60-44E2-B336-A4B3EE3D53AD}"/>
              </a:ext>
            </a:extLst>
          </p:cNvPr>
          <p:cNvSpPr>
            <a:spLocks noChangeArrowheads="1"/>
          </p:cNvSpPr>
          <p:nvPr/>
        </p:nvSpPr>
        <p:spPr bwMode="auto">
          <a:xfrm>
            <a:off x="395288" y="4005263"/>
            <a:ext cx="8532812" cy="246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400" b="1">
                <a:solidFill>
                  <a:schemeClr val="hlink"/>
                </a:solidFill>
                <a:latin typeface="楷体" panose="02010609060101010101" pitchFamily="49" charset="-122"/>
                <a:ea typeface="楷体" panose="02010609060101010101" pitchFamily="49" charset="-122"/>
              </a:rPr>
              <a:t>Huckél</a:t>
            </a:r>
            <a:r>
              <a:rPr lang="zh-CN" altLang="en-US" sz="2400" b="1">
                <a:solidFill>
                  <a:schemeClr val="hlink"/>
                </a:solidFill>
                <a:latin typeface="楷体" panose="02010609060101010101" pitchFamily="49" charset="-122"/>
                <a:ea typeface="楷体" panose="02010609060101010101" pitchFamily="49" charset="-122"/>
              </a:rPr>
              <a:t>规则</a:t>
            </a:r>
            <a:r>
              <a:rPr lang="en-US" altLang="zh-CN" sz="2400" b="1">
                <a:solidFill>
                  <a:schemeClr val="hlink"/>
                </a:solidFill>
                <a:latin typeface="楷体" panose="02010609060101010101" pitchFamily="49" charset="-122"/>
                <a:ea typeface="楷体" panose="02010609060101010101" pitchFamily="49" charset="-122"/>
              </a:rPr>
              <a:t>:</a:t>
            </a:r>
          </a:p>
          <a:p>
            <a:pPr eaLnBrk="1" hangingPunct="1">
              <a:lnSpc>
                <a:spcPct val="130000"/>
              </a:lnSpc>
            </a:pPr>
            <a:r>
              <a:rPr lang="en-US" altLang="zh-CN" sz="2400" b="1">
                <a:latin typeface="楷体" panose="02010609060101010101" pitchFamily="49" charset="-122"/>
                <a:ea typeface="楷体" panose="02010609060101010101" pitchFamily="49" charset="-122"/>
              </a:rPr>
              <a:t>(1) </a:t>
            </a:r>
            <a:r>
              <a:rPr lang="zh-CN" altLang="en-US" sz="2400" b="1">
                <a:latin typeface="楷体" panose="02010609060101010101" pitchFamily="49" charset="-122"/>
                <a:ea typeface="楷体" panose="02010609060101010101" pitchFamily="49" charset="-122"/>
              </a:rPr>
              <a:t>成环原子共平面或接近于平面，平面扭转不大于</a:t>
            </a:r>
            <a:r>
              <a:rPr lang="en-US" altLang="zh-CN" sz="2400" b="1">
                <a:latin typeface="楷体" panose="02010609060101010101" pitchFamily="49" charset="-122"/>
                <a:ea typeface="楷体" panose="02010609060101010101" pitchFamily="49" charset="-122"/>
              </a:rPr>
              <a:t>0.1nm;</a:t>
            </a:r>
          </a:p>
          <a:p>
            <a:pPr eaLnBrk="1" hangingPunct="1">
              <a:lnSpc>
                <a:spcPct val="130000"/>
              </a:lnSpc>
            </a:pPr>
            <a:r>
              <a:rPr lang="en-US" altLang="zh-CN" sz="2400" b="1">
                <a:latin typeface="楷体" panose="02010609060101010101" pitchFamily="49" charset="-122"/>
                <a:ea typeface="楷体" panose="02010609060101010101" pitchFamily="49" charset="-122"/>
              </a:rPr>
              <a:t>(2) </a:t>
            </a:r>
            <a:r>
              <a:rPr lang="zh-CN" altLang="en-US" sz="2400" b="1">
                <a:latin typeface="楷体" panose="02010609060101010101" pitchFamily="49" charset="-122"/>
                <a:ea typeface="楷体" panose="02010609060101010101" pitchFamily="49" charset="-122"/>
              </a:rPr>
              <a:t>环状闭合共轭体系</a:t>
            </a:r>
            <a:r>
              <a:rPr lang="en-US" altLang="zh-CN" sz="2400" b="1">
                <a:latin typeface="楷体" panose="02010609060101010101" pitchFamily="49" charset="-122"/>
                <a:ea typeface="楷体" panose="02010609060101010101" pitchFamily="49" charset="-122"/>
              </a:rPr>
              <a:t>;</a:t>
            </a:r>
          </a:p>
          <a:p>
            <a:pPr eaLnBrk="1" hangingPunct="1">
              <a:lnSpc>
                <a:spcPct val="130000"/>
              </a:lnSpc>
            </a:pPr>
            <a:r>
              <a:rPr lang="en-US" altLang="zh-CN" sz="2400" b="1">
                <a:latin typeface="楷体" panose="02010609060101010101" pitchFamily="49" charset="-122"/>
                <a:ea typeface="楷体" panose="02010609060101010101" pitchFamily="49" charset="-122"/>
              </a:rPr>
              <a:t>(3) </a:t>
            </a:r>
            <a:r>
              <a:rPr lang="zh-CN" altLang="en-US" sz="2400" b="1">
                <a:latin typeface="楷体" panose="02010609060101010101" pitchFamily="49" charset="-122"/>
                <a:ea typeface="楷体" panose="02010609060101010101" pitchFamily="49" charset="-122"/>
              </a:rPr>
              <a:t>环上</a:t>
            </a:r>
            <a:r>
              <a:rPr lang="en-US" altLang="zh-CN" sz="2400" b="1">
                <a:latin typeface="楷体" panose="02010609060101010101" pitchFamily="49" charset="-122"/>
                <a:ea typeface="楷体" panose="02010609060101010101" pitchFamily="49" charset="-122"/>
              </a:rPr>
              <a:t>π</a:t>
            </a:r>
            <a:r>
              <a:rPr lang="zh-CN" altLang="en-US" sz="2400" b="1">
                <a:latin typeface="楷体" panose="02010609060101010101" pitchFamily="49" charset="-122"/>
                <a:ea typeface="楷体" panose="02010609060101010101" pitchFamily="49" charset="-122"/>
              </a:rPr>
              <a:t>电子数为</a:t>
            </a:r>
            <a:r>
              <a:rPr lang="en-US" altLang="zh-CN" sz="2400" b="1">
                <a:latin typeface="楷体" panose="02010609060101010101" pitchFamily="49" charset="-122"/>
                <a:ea typeface="楷体" panose="02010609060101010101" pitchFamily="49" charset="-122"/>
              </a:rPr>
              <a:t>4n+2 (n= 0</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a:t>
            </a:r>
          </a:p>
          <a:p>
            <a:pPr eaLnBrk="1" hangingPunct="1">
              <a:lnSpc>
                <a:spcPct val="130000"/>
              </a:lnSpc>
            </a:pPr>
            <a:r>
              <a:rPr lang="zh-CN" altLang="en-US" sz="2400" b="1">
                <a:latin typeface="楷体" panose="02010609060101010101" pitchFamily="49" charset="-122"/>
                <a:ea typeface="楷体" panose="02010609060101010101" pitchFamily="49" charset="-122"/>
              </a:rPr>
              <a:t>符合上述三个条件的环状化合物，就有芳性</a:t>
            </a:r>
            <a:r>
              <a:rPr lang="zh-CN" altLang="en-US" sz="2400">
                <a:latin typeface="楷体" panose="02010609060101010101" pitchFamily="49" charset="-122"/>
                <a:ea typeface="楷体" panose="02010609060101010101" pitchFamily="49" charset="-122"/>
              </a:rPr>
              <a:t> 。</a:t>
            </a:r>
          </a:p>
        </p:txBody>
      </p:sp>
      <p:sp>
        <p:nvSpPr>
          <p:cNvPr id="2" name="日期占位符 1">
            <a:extLst>
              <a:ext uri="{FF2B5EF4-FFF2-40B4-BE49-F238E27FC236}">
                <a16:creationId xmlns:a16="http://schemas.microsoft.com/office/drawing/2014/main" id="{8EC40D46-BAB5-4212-9C8F-89B9E06F4F93}"/>
              </a:ext>
            </a:extLst>
          </p:cNvPr>
          <p:cNvSpPr>
            <a:spLocks noGrp="1"/>
          </p:cNvSpPr>
          <p:nvPr>
            <p:ph type="dt" sz="quarter" idx="10"/>
          </p:nvPr>
        </p:nvSpPr>
        <p:spPr/>
        <p:txBody>
          <a:bodyPr/>
          <a:lstStyle/>
          <a:p>
            <a:pPr>
              <a:defRPr/>
            </a:pPr>
            <a:fld id="{D00D9955-4950-43C8-A243-2379A10C65C2}"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3AFC48D0-05C6-4E24-AE74-E5C656B53D13}"/>
              </a:ext>
            </a:extLst>
          </p:cNvPr>
          <p:cNvSpPr>
            <a:spLocks noGrp="1"/>
          </p:cNvSpPr>
          <p:nvPr>
            <p:ph type="sldNum" sz="quarter" idx="12"/>
          </p:nvPr>
        </p:nvSpPr>
        <p:spPr/>
        <p:txBody>
          <a:bodyPr/>
          <a:lstStyle/>
          <a:p>
            <a:pPr>
              <a:defRPr/>
            </a:pPr>
            <a:fld id="{B1A12956-BE44-4BA5-8286-D6284D1F4B12}" type="slidenum">
              <a:rPr lang="en-US" altLang="zh-CN"/>
              <a:pPr>
                <a:defRPr/>
              </a:pPr>
              <a:t>68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28709"/>
                                        </p:tgtEl>
                                        <p:attrNameLst>
                                          <p:attrName>style.visibility</p:attrName>
                                        </p:attrNameLst>
                                      </p:cBhvr>
                                      <p:to>
                                        <p:strVal val="visible"/>
                                      </p:to>
                                    </p:set>
                                    <p:animEffect transition="in" filter="strips(downLeft)">
                                      <p:cBhvr>
                                        <p:cTn id="7" dur="500"/>
                                        <p:tgtEl>
                                          <p:spTgt spid="3287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28707">
                                            <p:txEl>
                                              <p:pRg st="0" end="0"/>
                                            </p:txEl>
                                          </p:spTgt>
                                        </p:tgtEl>
                                        <p:attrNameLst>
                                          <p:attrName>style.visibility</p:attrName>
                                        </p:attrNameLst>
                                      </p:cBhvr>
                                      <p:to>
                                        <p:strVal val="visible"/>
                                      </p:to>
                                    </p:set>
                                    <p:animEffect transition="in" filter="slide(fromBottom)">
                                      <p:cBhvr>
                                        <p:cTn id="12" dur="500"/>
                                        <p:tgtEl>
                                          <p:spTgt spid="3287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28707">
                                            <p:txEl>
                                              <p:pRg st="1" end="1"/>
                                            </p:txEl>
                                          </p:spTgt>
                                        </p:tgtEl>
                                        <p:attrNameLst>
                                          <p:attrName>style.visibility</p:attrName>
                                        </p:attrNameLst>
                                      </p:cBhvr>
                                      <p:to>
                                        <p:strVal val="visible"/>
                                      </p:to>
                                    </p:set>
                                    <p:animEffect transition="in" filter="slide(fromBottom)">
                                      <p:cBhvr>
                                        <p:cTn id="17" dur="500"/>
                                        <p:tgtEl>
                                          <p:spTgt spid="32870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28707">
                                            <p:txEl>
                                              <p:pRg st="2" end="2"/>
                                            </p:txEl>
                                          </p:spTgt>
                                        </p:tgtEl>
                                        <p:attrNameLst>
                                          <p:attrName>style.visibility</p:attrName>
                                        </p:attrNameLst>
                                      </p:cBhvr>
                                      <p:to>
                                        <p:strVal val="visible"/>
                                      </p:to>
                                    </p:set>
                                    <p:animEffect transition="in" filter="slide(fromBottom)">
                                      <p:cBhvr>
                                        <p:cTn id="22" dur="500"/>
                                        <p:tgtEl>
                                          <p:spTgt spid="32870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28707">
                                            <p:txEl>
                                              <p:pRg st="3" end="3"/>
                                            </p:txEl>
                                          </p:spTgt>
                                        </p:tgtEl>
                                        <p:attrNameLst>
                                          <p:attrName>style.visibility</p:attrName>
                                        </p:attrNameLst>
                                      </p:cBhvr>
                                      <p:to>
                                        <p:strVal val="visible"/>
                                      </p:to>
                                    </p:set>
                                    <p:animEffect transition="in" filter="slide(fromBottom)">
                                      <p:cBhvr>
                                        <p:cTn id="27" dur="500"/>
                                        <p:tgtEl>
                                          <p:spTgt spid="32870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328710"/>
                                        </p:tgtEl>
                                        <p:attrNameLst>
                                          <p:attrName>style.visibility</p:attrName>
                                        </p:attrNameLst>
                                      </p:cBhvr>
                                      <p:to>
                                        <p:strVal val="visible"/>
                                      </p:to>
                                    </p:set>
                                    <p:animEffect transition="in" filter="barn(inHorizontal)">
                                      <p:cBhvr>
                                        <p:cTn id="32" dur="500"/>
                                        <p:tgtEl>
                                          <p:spTgt spid="328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p:bldP spid="328709" grpId="0"/>
      <p:bldP spid="3287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220F8B8C-31AD-407A-9FB1-BADE646975B4}"/>
              </a:ext>
            </a:extLst>
          </p:cNvPr>
          <p:cNvSpPr>
            <a:spLocks noGrp="1"/>
          </p:cNvSpPr>
          <p:nvPr>
            <p:ph type="dt" sz="quarter" idx="10"/>
          </p:nvPr>
        </p:nvSpPr>
        <p:spPr/>
        <p:txBody>
          <a:bodyPr/>
          <a:lstStyle/>
          <a:p>
            <a:pPr>
              <a:defRPr/>
            </a:pPr>
            <a:fld id="{FDF1AA70-CE27-416D-8D28-FF0375B10EA2}" type="datetime11">
              <a:rPr lang="zh-CN" altLang="en-US" smtClean="0"/>
              <a:pPr>
                <a:defRPr/>
              </a:pPr>
              <a:t>13:26:03</a:t>
            </a:fld>
            <a:endParaRPr lang="en-US" altLang="zh-CN"/>
          </a:p>
        </p:txBody>
      </p:sp>
      <p:sp>
        <p:nvSpPr>
          <p:cNvPr id="6" name="灯片编号占位符 5">
            <a:extLst>
              <a:ext uri="{FF2B5EF4-FFF2-40B4-BE49-F238E27FC236}">
                <a16:creationId xmlns:a16="http://schemas.microsoft.com/office/drawing/2014/main" id="{3355717D-45D5-4AF7-8CA2-6A2464B1A2C7}"/>
              </a:ext>
            </a:extLst>
          </p:cNvPr>
          <p:cNvSpPr>
            <a:spLocks noGrp="1"/>
          </p:cNvSpPr>
          <p:nvPr>
            <p:ph type="sldNum" sz="quarter" idx="12"/>
          </p:nvPr>
        </p:nvSpPr>
        <p:spPr/>
        <p:txBody>
          <a:bodyPr/>
          <a:lstStyle/>
          <a:p>
            <a:pPr>
              <a:defRPr/>
            </a:pPr>
            <a:fld id="{A1E80922-94EE-4735-9653-EA3DCF4319DB}" type="slidenum">
              <a:rPr lang="en-US" altLang="zh-CN" smtClean="0"/>
              <a:pPr>
                <a:defRPr/>
              </a:pPr>
              <a:t>69</a:t>
            </a:fld>
            <a:endParaRPr lang="en-US" altLang="zh-CN"/>
          </a:p>
        </p:txBody>
      </p:sp>
      <p:pic>
        <p:nvPicPr>
          <p:cNvPr id="76804" name="图片 7">
            <a:extLst>
              <a:ext uri="{FF2B5EF4-FFF2-40B4-BE49-F238E27FC236}">
                <a16:creationId xmlns:a16="http://schemas.microsoft.com/office/drawing/2014/main" id="{173EFEF0-647B-4F4A-8852-92154A144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2052638"/>
            <a:ext cx="5994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图片 9">
            <a:extLst>
              <a:ext uri="{FF2B5EF4-FFF2-40B4-BE49-F238E27FC236}">
                <a16:creationId xmlns:a16="http://schemas.microsoft.com/office/drawing/2014/main" id="{B6558A28-6F0E-4476-8980-B1846C46F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4684713"/>
            <a:ext cx="667861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文本框 11">
            <a:extLst>
              <a:ext uri="{FF2B5EF4-FFF2-40B4-BE49-F238E27FC236}">
                <a16:creationId xmlns:a16="http://schemas.microsoft.com/office/drawing/2014/main" id="{0504D933-D403-4D22-B4FF-CA18C925CFCB}"/>
              </a:ext>
            </a:extLst>
          </p:cNvPr>
          <p:cNvSpPr txBox="1">
            <a:spLocks noChangeArrowheads="1"/>
          </p:cNvSpPr>
          <p:nvPr/>
        </p:nvSpPr>
        <p:spPr bwMode="auto">
          <a:xfrm>
            <a:off x="323850" y="274638"/>
            <a:ext cx="86407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t>非苯芳香烃：</a:t>
            </a:r>
            <a:b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t>    根据休克尔规则，一些不含苯核结构的化合物，也有芳香性，这类化合物称非苯芳香烃。</a:t>
            </a:r>
            <a:r>
              <a:rPr lang="zh-CN" altLang="en-US" sz="3200" b="1">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A4737A30-3CDC-4F54-9B98-5DB1F55CADA6}"/>
              </a:ext>
            </a:extLst>
          </p:cNvPr>
          <p:cNvSpPr txBox="1">
            <a:spLocks noChangeArrowheads="1"/>
          </p:cNvSpPr>
          <p:nvPr/>
        </p:nvSpPr>
        <p:spPr>
          <a:xfrm>
            <a:off x="334963" y="533400"/>
            <a:ext cx="5400675" cy="457200"/>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en-US" altLang="zh-CN" sz="26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2600" b="1" kern="0" dirty="0">
                <a:latin typeface="Times New Roman" panose="02020603050405020304" pitchFamily="18" charset="0"/>
                <a:ea typeface="楷体" panose="02010609060101010101" pitchFamily="49" charset="-122"/>
                <a:cs typeface="Times New Roman" panose="02020603050405020304" pitchFamily="18" charset="0"/>
              </a:rPr>
              <a:t>苯结构式不能解释的现象： </a:t>
            </a:r>
          </a:p>
        </p:txBody>
      </p:sp>
      <p:sp>
        <p:nvSpPr>
          <p:cNvPr id="5" name="Rectangle 5">
            <a:extLst>
              <a:ext uri="{FF2B5EF4-FFF2-40B4-BE49-F238E27FC236}">
                <a16:creationId xmlns:a16="http://schemas.microsoft.com/office/drawing/2014/main" id="{B1DB8B10-BEEB-4756-A43A-7352D12B1C19}"/>
              </a:ext>
            </a:extLst>
          </p:cNvPr>
          <p:cNvSpPr txBox="1">
            <a:spLocks noChangeArrowheads="1"/>
          </p:cNvSpPr>
          <p:nvPr/>
        </p:nvSpPr>
        <p:spPr>
          <a:xfrm>
            <a:off x="152400" y="1231900"/>
            <a:ext cx="4137025" cy="4102100"/>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苯容易发生取代反应，却难于发生加成和氧化反应。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4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结构式，邻位二取代苯应该有两个异构体，但实际上只有一个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苯的氢化热远低于环己三烯结构 。</a:t>
            </a:r>
          </a:p>
          <a:p>
            <a:pPr>
              <a:lnSpc>
                <a:spcPct val="150000"/>
              </a:lnSpc>
              <a:defRPr/>
            </a:pPr>
            <a:endParaRPr lang="zh-CN" altLang="en-US" sz="2400" b="1" kern="0" dirty="0"/>
          </a:p>
        </p:txBody>
      </p:sp>
      <p:graphicFrame>
        <p:nvGraphicFramePr>
          <p:cNvPr id="7" name="对象 6">
            <a:extLst>
              <a:ext uri="{FF2B5EF4-FFF2-40B4-BE49-F238E27FC236}">
                <a16:creationId xmlns:a16="http://schemas.microsoft.com/office/drawing/2014/main" id="{7435AF1D-9B47-47B9-9A7D-A689CA956DEC}"/>
              </a:ext>
            </a:extLst>
          </p:cNvPr>
          <p:cNvGraphicFramePr>
            <a:graphicFrameLocks noChangeAspect="1"/>
          </p:cNvGraphicFramePr>
          <p:nvPr/>
        </p:nvGraphicFramePr>
        <p:xfrm>
          <a:off x="709613" y="5246688"/>
          <a:ext cx="3024187" cy="1306512"/>
        </p:xfrm>
        <a:graphic>
          <a:graphicData uri="http://schemas.openxmlformats.org/presentationml/2006/ole">
            <mc:AlternateContent xmlns:mc="http://schemas.openxmlformats.org/markup-compatibility/2006">
              <mc:Choice xmlns:v="urn:schemas-microsoft-com:vml" Requires="v">
                <p:oleObj spid="_x0000_s9228" name="CS ChemDraw Drawing" r:id="rId3" imgW="2913472" imgH="1258700" progId="ChemDraw.Document.6.0">
                  <p:embed/>
                </p:oleObj>
              </mc:Choice>
              <mc:Fallback>
                <p:oleObj name="CS ChemDraw Drawing" r:id="rId3" imgW="2913472" imgH="1258700" progId="ChemDraw.Document.6.0">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5246688"/>
                        <a:ext cx="3024187"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对象 7">
            <a:extLst>
              <a:ext uri="{FF2B5EF4-FFF2-40B4-BE49-F238E27FC236}">
                <a16:creationId xmlns:a16="http://schemas.microsoft.com/office/drawing/2014/main" id="{34BDD33B-2F15-42BF-9FB6-5FD46014D522}"/>
              </a:ext>
            </a:extLst>
          </p:cNvPr>
          <p:cNvGraphicFramePr>
            <a:graphicFrameLocks noChangeAspect="1"/>
          </p:cNvGraphicFramePr>
          <p:nvPr/>
        </p:nvGraphicFramePr>
        <p:xfrm>
          <a:off x="4498975" y="2052638"/>
          <a:ext cx="4446588" cy="2519362"/>
        </p:xfrm>
        <a:graphic>
          <a:graphicData uri="http://schemas.openxmlformats.org/presentationml/2006/ole">
            <mc:AlternateContent xmlns:mc="http://schemas.openxmlformats.org/markup-compatibility/2006">
              <mc:Choice xmlns:v="urn:schemas-microsoft-com:vml" Requires="v">
                <p:oleObj spid="_x0000_s9229" name="CS ChemDraw Drawing" r:id="rId5" imgW="4374932" imgH="2480690" progId="ChemDraw.Document.6.0">
                  <p:embed/>
                </p:oleObj>
              </mc:Choice>
              <mc:Fallback>
                <p:oleObj name="CS ChemDraw Drawing" r:id="rId5" imgW="4374932" imgH="2480690" progId="ChemDraw.Document.6.0">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8975" y="2052638"/>
                        <a:ext cx="444658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3">
            <a:extLst>
              <a:ext uri="{FF2B5EF4-FFF2-40B4-BE49-F238E27FC236}">
                <a16:creationId xmlns:a16="http://schemas.microsoft.com/office/drawing/2014/main" id="{9F390EBA-E455-4C77-9050-7F0CB4CCD2B4}"/>
              </a:ext>
            </a:extLst>
          </p:cNvPr>
          <p:cNvSpPr>
            <a:spLocks noChangeArrowheads="1"/>
          </p:cNvSpPr>
          <p:nvPr/>
        </p:nvSpPr>
        <p:spPr bwMode="auto">
          <a:xfrm>
            <a:off x="4638675" y="1708150"/>
            <a:ext cx="17954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b="1">
                <a:latin typeface="黑体" panose="02010609060101010101" pitchFamily="49" charset="-122"/>
                <a:ea typeface="黑体" panose="02010609060101010101" pitchFamily="49" charset="-122"/>
              </a:rPr>
              <a:t>环烯烃的氢化热</a:t>
            </a:r>
          </a:p>
        </p:txBody>
      </p:sp>
      <p:sp>
        <p:nvSpPr>
          <p:cNvPr id="10" name="Rectangle 12">
            <a:extLst>
              <a:ext uri="{FF2B5EF4-FFF2-40B4-BE49-F238E27FC236}">
                <a16:creationId xmlns:a16="http://schemas.microsoft.com/office/drawing/2014/main" id="{3CD9F6D9-7F71-4A48-93F2-0BBDF0F02E07}"/>
              </a:ext>
            </a:extLst>
          </p:cNvPr>
          <p:cNvSpPr>
            <a:spLocks noChangeArrowheads="1"/>
          </p:cNvSpPr>
          <p:nvPr/>
        </p:nvSpPr>
        <p:spPr bwMode="auto">
          <a:xfrm>
            <a:off x="4387850" y="4764088"/>
            <a:ext cx="467995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b="1">
                <a:latin typeface="Times New Roman" panose="02020603050405020304" pitchFamily="18" charset="0"/>
                <a:ea typeface="黑体" panose="02010609060101010101" pitchFamily="49" charset="-122"/>
                <a:cs typeface="Times New Roman" panose="02020603050405020304" pitchFamily="18" charset="0"/>
              </a:rPr>
              <a:t>120 × 3 = 360 (kJ/mol)</a:t>
            </a:r>
          </a:p>
          <a:p>
            <a:r>
              <a:rPr kumimoji="1" lang="en-US" altLang="zh-CN" b="1">
                <a:latin typeface="Times New Roman" panose="02020603050405020304" pitchFamily="18" charset="0"/>
                <a:ea typeface="黑体" panose="02010609060101010101" pitchFamily="49" charset="-122"/>
                <a:cs typeface="Times New Roman" panose="02020603050405020304" pitchFamily="18" charset="0"/>
              </a:rPr>
              <a:t>360 </a:t>
            </a:r>
            <a:r>
              <a:rPr kumimoji="1" lang="zh-CN" altLang="en-US" b="1">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b="1">
                <a:latin typeface="Times New Roman" panose="02020603050405020304" pitchFamily="18" charset="0"/>
                <a:ea typeface="黑体" panose="02010609060101010101" pitchFamily="49" charset="-122"/>
                <a:cs typeface="Times New Roman" panose="02020603050405020304" pitchFamily="18" charset="0"/>
              </a:rPr>
              <a:t>208 = </a:t>
            </a:r>
            <a:r>
              <a:rPr kumimoji="1" lang="en-US" altLang="zh-CN" b="1">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152 (kJ/mol) </a:t>
            </a:r>
            <a:r>
              <a:rPr kumimoji="1" lang="en-US" altLang="zh-CN" b="1">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b="1">
                <a:latin typeface="Times New Roman" panose="02020603050405020304" pitchFamily="18" charset="0"/>
                <a:ea typeface="黑体" panose="02010609060101010101" pitchFamily="49" charset="-122"/>
                <a:cs typeface="Times New Roman" panose="02020603050405020304" pitchFamily="18" charset="0"/>
              </a:rPr>
              <a:t>苯的稳定化能</a:t>
            </a:r>
          </a:p>
        </p:txBody>
      </p:sp>
      <p:sp>
        <p:nvSpPr>
          <p:cNvPr id="2" name="日期占位符 1">
            <a:extLst>
              <a:ext uri="{FF2B5EF4-FFF2-40B4-BE49-F238E27FC236}">
                <a16:creationId xmlns:a16="http://schemas.microsoft.com/office/drawing/2014/main" id="{0FEACE47-881C-4507-B584-F63CCFD79F78}"/>
              </a:ext>
            </a:extLst>
          </p:cNvPr>
          <p:cNvSpPr>
            <a:spLocks noGrp="1"/>
          </p:cNvSpPr>
          <p:nvPr>
            <p:ph type="dt" sz="quarter" idx="10"/>
          </p:nvPr>
        </p:nvSpPr>
        <p:spPr/>
        <p:txBody>
          <a:bodyPr/>
          <a:lstStyle/>
          <a:p>
            <a:pPr>
              <a:defRPr/>
            </a:pPr>
            <a:fld id="{90788FCF-5D0B-4D5E-A2BC-2B700AB21A7A}"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F035ADF9-063F-4552-A02A-1FE0FE679D7A}"/>
              </a:ext>
            </a:extLst>
          </p:cNvPr>
          <p:cNvSpPr>
            <a:spLocks noGrp="1"/>
          </p:cNvSpPr>
          <p:nvPr>
            <p:ph type="sldNum" sz="quarter" idx="12"/>
          </p:nvPr>
        </p:nvSpPr>
        <p:spPr/>
        <p:txBody>
          <a:bodyPr/>
          <a:lstStyle/>
          <a:p>
            <a:pPr>
              <a:defRPr/>
            </a:pPr>
            <a:fld id="{5049C4F2-B968-4139-9083-AC98E1B7E80C}" type="slidenum">
              <a:rPr lang="en-US" altLang="zh-CN" smtClean="0"/>
              <a:pPr>
                <a:defRPr/>
              </a:pPr>
              <a:t>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lide(fromBottom)">
                                      <p:cBhvr>
                                        <p:cTn id="10" dur="500"/>
                                        <p:tgtEl>
                                          <p:spTgt spid="8"/>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Bottom)">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A1FECEAA-C448-4ED4-8911-6B53D0FD703C}"/>
              </a:ext>
            </a:extLst>
          </p:cNvPr>
          <p:cNvSpPr>
            <a:spLocks noGrp="1" noRot="1" noChangeArrowheads="1"/>
          </p:cNvSpPr>
          <p:nvPr>
            <p:ph type="title"/>
          </p:nvPr>
        </p:nvSpPr>
        <p:spPr>
          <a:xfrm>
            <a:off x="468313" y="260350"/>
            <a:ext cx="3671887" cy="1136650"/>
          </a:xfrm>
        </p:spPr>
        <p:txBody>
          <a:bodyPr/>
          <a:lstStyle/>
          <a:p>
            <a:pPr eaLnBrk="1" hangingPunct="1"/>
            <a:r>
              <a:rPr lang="en-US" altLang="zh-CN" sz="3200" b="1">
                <a:solidFill>
                  <a:schemeClr val="hlink"/>
                </a:solidFill>
                <a:latin typeface="楷体" panose="02010609060101010101" pitchFamily="49" charset="-122"/>
                <a:ea typeface="楷体" panose="02010609060101010101" pitchFamily="49" charset="-122"/>
              </a:rPr>
              <a:t>2</a:t>
            </a:r>
            <a:r>
              <a:rPr lang="zh-CN" altLang="en-US" sz="3200" b="1">
                <a:solidFill>
                  <a:schemeClr val="hlink"/>
                </a:solidFill>
                <a:latin typeface="楷体" panose="02010609060101010101" pitchFamily="49" charset="-122"/>
                <a:ea typeface="楷体" panose="02010609060101010101" pitchFamily="49" charset="-122"/>
              </a:rPr>
              <a:t>、常见的非苯芳烃</a:t>
            </a:r>
          </a:p>
        </p:txBody>
      </p:sp>
      <p:graphicFrame>
        <p:nvGraphicFramePr>
          <p:cNvPr id="332807" name="Object 7">
            <a:extLst>
              <a:ext uri="{FF2B5EF4-FFF2-40B4-BE49-F238E27FC236}">
                <a16:creationId xmlns:a16="http://schemas.microsoft.com/office/drawing/2014/main" id="{16D5E7B0-E494-433C-9997-05AFE5B01B36}"/>
              </a:ext>
            </a:extLst>
          </p:cNvPr>
          <p:cNvGraphicFramePr>
            <a:graphicFrameLocks noGrp="1" noChangeAspect="1"/>
          </p:cNvGraphicFramePr>
          <p:nvPr>
            <p:ph sz="half" idx="1"/>
          </p:nvPr>
        </p:nvGraphicFramePr>
        <p:xfrm>
          <a:off x="1331913" y="1916113"/>
          <a:ext cx="6819900" cy="1944687"/>
        </p:xfrm>
        <a:graphic>
          <a:graphicData uri="http://schemas.openxmlformats.org/presentationml/2006/ole">
            <mc:AlternateContent xmlns:mc="http://schemas.openxmlformats.org/markup-compatibility/2006">
              <mc:Choice xmlns:v="urn:schemas-microsoft-com:vml" Requires="v">
                <p:oleObj spid="_x0000_s77837" name="CS ChemDraw Drawing" r:id="rId4" imgW="5234693" imgH="1493003" progId="ChemDraw.Document.6.0">
                  <p:embed/>
                </p:oleObj>
              </mc:Choice>
              <mc:Fallback>
                <p:oleObj name="CS ChemDraw Drawing" r:id="rId4" imgW="5234693" imgH="1493003" progId="ChemDraw.Document.6.0">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916113"/>
                        <a:ext cx="68199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2811" name="Object 11">
            <a:extLst>
              <a:ext uri="{FF2B5EF4-FFF2-40B4-BE49-F238E27FC236}">
                <a16:creationId xmlns:a16="http://schemas.microsoft.com/office/drawing/2014/main" id="{C64300E2-A6FD-4BAD-B5A3-5FCAA7F9EA99}"/>
              </a:ext>
            </a:extLst>
          </p:cNvPr>
          <p:cNvGraphicFramePr>
            <a:graphicFrameLocks noGrp="1" noChangeAspect="1"/>
          </p:cNvGraphicFramePr>
          <p:nvPr>
            <p:ph sz="half" idx="2"/>
          </p:nvPr>
        </p:nvGraphicFramePr>
        <p:xfrm>
          <a:off x="1979613" y="4149725"/>
          <a:ext cx="5543550" cy="2444750"/>
        </p:xfrm>
        <a:graphic>
          <a:graphicData uri="http://schemas.openxmlformats.org/presentationml/2006/ole">
            <mc:AlternateContent xmlns:mc="http://schemas.openxmlformats.org/markup-compatibility/2006">
              <mc:Choice xmlns:v="urn:schemas-microsoft-com:vml" Requires="v">
                <p:oleObj spid="_x0000_s77838" name="CS ChemDraw Drawing" r:id="rId6" imgW="4809267" imgH="2121138" progId="ChemDraw.Document.6.0">
                  <p:embed/>
                </p:oleObj>
              </mc:Choice>
              <mc:Fallback>
                <p:oleObj name="CS ChemDraw Drawing" r:id="rId6" imgW="4809267" imgH="2121138" progId="ChemDraw.Document.6.0">
                  <p:embed/>
                  <p:pic>
                    <p:nvPicPr>
                      <p:cNvPr id="0" name="Object 1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4149725"/>
                        <a:ext cx="5543550" cy="244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2804" name="Text Box 4">
            <a:extLst>
              <a:ext uri="{FF2B5EF4-FFF2-40B4-BE49-F238E27FC236}">
                <a16:creationId xmlns:a16="http://schemas.microsoft.com/office/drawing/2014/main" id="{F6E70365-2A47-470D-AAE6-D6891F056ED0}"/>
              </a:ext>
            </a:extLst>
          </p:cNvPr>
          <p:cNvSpPr txBox="1">
            <a:spLocks noChangeArrowheads="1"/>
          </p:cNvSpPr>
          <p:nvPr/>
        </p:nvSpPr>
        <p:spPr bwMode="auto">
          <a:xfrm>
            <a:off x="684213" y="1196975"/>
            <a:ext cx="304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latin typeface="楷体" panose="02010609060101010101" pitchFamily="49" charset="-122"/>
                <a:ea typeface="楷体" panose="02010609060101010101" pitchFamily="49" charset="-122"/>
              </a:rPr>
              <a:t>a.</a:t>
            </a:r>
            <a:r>
              <a:rPr kumimoji="1" lang="zh-CN" altLang="en-US" sz="2800" b="1">
                <a:latin typeface="Arial" panose="020B0604020202020204" pitchFamily="34" charset="0"/>
                <a:ea typeface="楷体" panose="02010609060101010101" pitchFamily="49" charset="-122"/>
              </a:rPr>
              <a:t>环戊二烯负离子</a:t>
            </a:r>
          </a:p>
        </p:txBody>
      </p:sp>
      <p:sp>
        <p:nvSpPr>
          <p:cNvPr id="2" name="日期占位符 1">
            <a:extLst>
              <a:ext uri="{FF2B5EF4-FFF2-40B4-BE49-F238E27FC236}">
                <a16:creationId xmlns:a16="http://schemas.microsoft.com/office/drawing/2014/main" id="{C415947B-80AA-4A70-90AB-DCB52FD50B87}"/>
              </a:ext>
            </a:extLst>
          </p:cNvPr>
          <p:cNvSpPr>
            <a:spLocks noGrp="1"/>
          </p:cNvSpPr>
          <p:nvPr>
            <p:ph type="dt" sz="quarter" idx="10"/>
          </p:nvPr>
        </p:nvSpPr>
        <p:spPr/>
        <p:txBody>
          <a:bodyPr/>
          <a:lstStyle/>
          <a:p>
            <a:pPr>
              <a:defRPr/>
            </a:pPr>
            <a:fld id="{29DC3781-3E10-4502-A3ED-4C382B208F8D}"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2F8C5350-FDF1-41C0-A7E8-8293BB526299}"/>
              </a:ext>
            </a:extLst>
          </p:cNvPr>
          <p:cNvSpPr>
            <a:spLocks noGrp="1"/>
          </p:cNvSpPr>
          <p:nvPr>
            <p:ph type="sldNum" sz="quarter" idx="12"/>
          </p:nvPr>
        </p:nvSpPr>
        <p:spPr/>
        <p:txBody>
          <a:bodyPr/>
          <a:lstStyle/>
          <a:p>
            <a:pPr>
              <a:defRPr/>
            </a:pPr>
            <a:fld id="{B45CA2DA-5347-498C-A3DA-BB153F0A3BBA}" type="slidenum">
              <a:rPr lang="en-US" altLang="zh-CN"/>
              <a:pPr>
                <a:defRPr/>
              </a:pPr>
              <a:t>70</a:t>
            </a:fld>
            <a:endParaRPr lang="en-US" altLang="zh-CN"/>
          </a:p>
        </p:txBody>
      </p:sp>
      <p:pic>
        <p:nvPicPr>
          <p:cNvPr id="77832" name="Picture 27">
            <a:extLst>
              <a:ext uri="{FF2B5EF4-FFF2-40B4-BE49-F238E27FC236}">
                <a16:creationId xmlns:a16="http://schemas.microsoft.com/office/drawing/2014/main" id="{45661DF5-EABB-474B-BA3E-0A6F24253800}"/>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441825"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33" name="Picture 27">
            <a:extLst>
              <a:ext uri="{FF2B5EF4-FFF2-40B4-BE49-F238E27FC236}">
                <a16:creationId xmlns:a16="http://schemas.microsoft.com/office/drawing/2014/main" id="{9DF1810F-68C5-4C46-8FAF-520F0FC6DD14}"/>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35550"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34" name="Picture 27">
            <a:extLst>
              <a:ext uri="{FF2B5EF4-FFF2-40B4-BE49-F238E27FC236}">
                <a16:creationId xmlns:a16="http://schemas.microsoft.com/office/drawing/2014/main" id="{E8BBF53F-4060-486B-9B40-3A56E3C42DF0}"/>
              </a:ext>
            </a:extLst>
          </p:cNvPr>
          <p:cNvPicPr>
            <a:picLocks noChangeAspect="1" noChangeArrowheads="1"/>
          </p:cNvPicPr>
          <p:nvPr/>
        </p:nvPicPr>
        <p:blipFill>
          <a:blip r:embed="rId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595938"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32802"/>
                                        </p:tgtEl>
                                        <p:attrNameLst>
                                          <p:attrName>style.visibility</p:attrName>
                                        </p:attrNameLst>
                                      </p:cBhvr>
                                      <p:to>
                                        <p:strVal val="visible"/>
                                      </p:to>
                                    </p:set>
                                    <p:animEffect transition="in" filter="strips(downLeft)">
                                      <p:cBhvr>
                                        <p:cTn id="7" dur="500"/>
                                        <p:tgtEl>
                                          <p:spTgt spid="332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32804"/>
                                        </p:tgtEl>
                                        <p:attrNameLst>
                                          <p:attrName>style.visibility</p:attrName>
                                        </p:attrNameLst>
                                      </p:cBhvr>
                                      <p:to>
                                        <p:strVal val="visible"/>
                                      </p:to>
                                    </p:set>
                                    <p:animEffect transition="in" filter="slide(fromBottom)">
                                      <p:cBhvr>
                                        <p:cTn id="12" dur="500"/>
                                        <p:tgtEl>
                                          <p:spTgt spid="3328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32807"/>
                                        </p:tgtEl>
                                        <p:attrNameLst>
                                          <p:attrName>style.visibility</p:attrName>
                                        </p:attrNameLst>
                                      </p:cBhvr>
                                      <p:to>
                                        <p:strVal val="visible"/>
                                      </p:to>
                                    </p:set>
                                    <p:anim calcmode="lin" valueType="num">
                                      <p:cBhvr additive="base">
                                        <p:cTn id="17" dur="500" fill="hold"/>
                                        <p:tgtEl>
                                          <p:spTgt spid="332807"/>
                                        </p:tgtEl>
                                        <p:attrNameLst>
                                          <p:attrName>ppt_x</p:attrName>
                                        </p:attrNameLst>
                                      </p:cBhvr>
                                      <p:tavLst>
                                        <p:tav tm="0">
                                          <p:val>
                                            <p:strVal val="#ppt_x"/>
                                          </p:val>
                                        </p:tav>
                                        <p:tav tm="100000">
                                          <p:val>
                                            <p:strVal val="#ppt_x"/>
                                          </p:val>
                                        </p:tav>
                                      </p:tavLst>
                                    </p:anim>
                                    <p:anim calcmode="lin" valueType="num">
                                      <p:cBhvr additive="base">
                                        <p:cTn id="18" dur="500" fill="hold"/>
                                        <p:tgtEl>
                                          <p:spTgt spid="33280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nodeType="clickEffect">
                                  <p:stCondLst>
                                    <p:cond delay="0"/>
                                  </p:stCondLst>
                                  <p:childTnLst>
                                    <p:set>
                                      <p:cBhvr>
                                        <p:cTn id="22" dur="1" fill="hold">
                                          <p:stCondLst>
                                            <p:cond delay="0"/>
                                          </p:stCondLst>
                                        </p:cTn>
                                        <p:tgtEl>
                                          <p:spTgt spid="332811"/>
                                        </p:tgtEl>
                                        <p:attrNameLst>
                                          <p:attrName>style.visibility</p:attrName>
                                        </p:attrNameLst>
                                      </p:cBhvr>
                                      <p:to>
                                        <p:strVal val="visible"/>
                                      </p:to>
                                    </p:set>
                                    <p:animEffect transition="in" filter="barn(inHorizontal)">
                                      <p:cBhvr>
                                        <p:cTn id="23" dur="500"/>
                                        <p:tgtEl>
                                          <p:spTgt spid="332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p:bldP spid="33280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67E1367-5BE3-4CBA-9C6E-07632B54646C}"/>
              </a:ext>
            </a:extLst>
          </p:cNvPr>
          <p:cNvSpPr>
            <a:spLocks noGrp="1" noRot="1" noChangeArrowheads="1"/>
          </p:cNvSpPr>
          <p:nvPr>
            <p:ph type="title"/>
          </p:nvPr>
        </p:nvSpPr>
        <p:spPr>
          <a:xfrm>
            <a:off x="323850" y="260350"/>
            <a:ext cx="8540750" cy="1143000"/>
          </a:xfrm>
        </p:spPr>
        <p:txBody>
          <a:bodyPr/>
          <a:lstStyle/>
          <a:p>
            <a:pPr eaLnBrk="1" hangingPunct="1"/>
            <a:r>
              <a:rPr lang="en-US" altLang="zh-CN" sz="3200" b="1">
                <a:solidFill>
                  <a:schemeClr val="hlink"/>
                </a:solidFill>
                <a:latin typeface="楷体" panose="02010609060101010101" pitchFamily="49" charset="-122"/>
                <a:ea typeface="楷体" panose="02010609060101010101" pitchFamily="49" charset="-122"/>
              </a:rPr>
              <a:t>b. </a:t>
            </a:r>
            <a:r>
              <a:rPr lang="zh-CN" altLang="en-US" sz="3200" b="1">
                <a:solidFill>
                  <a:schemeClr val="hlink"/>
                </a:solidFill>
                <a:latin typeface="楷体" panose="02010609060101010101" pitchFamily="49" charset="-122"/>
                <a:ea typeface="楷体" panose="02010609060101010101" pitchFamily="49" charset="-122"/>
              </a:rPr>
              <a:t>环庚三烯正离子</a:t>
            </a:r>
          </a:p>
        </p:txBody>
      </p:sp>
      <p:graphicFrame>
        <p:nvGraphicFramePr>
          <p:cNvPr id="334853" name="Object 5">
            <a:extLst>
              <a:ext uri="{FF2B5EF4-FFF2-40B4-BE49-F238E27FC236}">
                <a16:creationId xmlns:a16="http://schemas.microsoft.com/office/drawing/2014/main" id="{1C3D1770-1BFC-44D0-AA15-9C95A11FE44E}"/>
              </a:ext>
            </a:extLst>
          </p:cNvPr>
          <p:cNvGraphicFramePr>
            <a:graphicFrameLocks noGrp="1" noChangeAspect="1"/>
          </p:cNvGraphicFramePr>
          <p:nvPr>
            <p:ph sz="half" idx="1"/>
          </p:nvPr>
        </p:nvGraphicFramePr>
        <p:xfrm>
          <a:off x="1187450" y="1341438"/>
          <a:ext cx="6337300" cy="1522412"/>
        </p:xfrm>
        <a:graphic>
          <a:graphicData uri="http://schemas.openxmlformats.org/presentationml/2006/ole">
            <mc:AlternateContent xmlns:mc="http://schemas.openxmlformats.org/markup-compatibility/2006">
              <mc:Choice xmlns:v="urn:schemas-microsoft-com:vml" Requires="v">
                <p:oleObj spid="_x0000_s79882" name="CS ChemDraw Drawing" r:id="rId4" imgW="4263716" imgH="1023858" progId="ChemDraw.Document.6.0">
                  <p:embed/>
                </p:oleObj>
              </mc:Choice>
              <mc:Fallback>
                <p:oleObj name="CS ChemDraw Drawing" r:id="rId4" imgW="4263716" imgH="1023858" progId="ChemDraw.Document.6.0">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1341438"/>
                        <a:ext cx="6337300" cy="15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34855" name="Object 7">
            <a:extLst>
              <a:ext uri="{FF2B5EF4-FFF2-40B4-BE49-F238E27FC236}">
                <a16:creationId xmlns:a16="http://schemas.microsoft.com/office/drawing/2014/main" id="{7C84F6B7-002A-46AA-A8E8-5B81037E4576}"/>
              </a:ext>
            </a:extLst>
          </p:cNvPr>
          <p:cNvGraphicFramePr>
            <a:graphicFrameLocks noGrp="1" noChangeAspect="1"/>
          </p:cNvGraphicFramePr>
          <p:nvPr>
            <p:ph sz="half" idx="2"/>
          </p:nvPr>
        </p:nvGraphicFramePr>
        <p:xfrm>
          <a:off x="684213" y="3716338"/>
          <a:ext cx="7775575" cy="2681287"/>
        </p:xfrm>
        <a:graphic>
          <a:graphicData uri="http://schemas.openxmlformats.org/presentationml/2006/ole">
            <mc:AlternateContent xmlns:mc="http://schemas.openxmlformats.org/markup-compatibility/2006">
              <mc:Choice xmlns:v="urn:schemas-microsoft-com:vml" Requires="v">
                <p:oleObj spid="_x0000_s79883" name="CS ChemDraw Drawing" r:id="rId6" imgW="4775794" imgH="1645515" progId="ChemDraw.Document.6.0">
                  <p:embed/>
                </p:oleObj>
              </mc:Choice>
              <mc:Fallback>
                <p:oleObj name="CS ChemDraw Drawing" r:id="rId6" imgW="4775794" imgH="1645515" progId="ChemDraw.Document.6.0">
                  <p:embed/>
                  <p:pic>
                    <p:nvPicPr>
                      <p:cNvPr id="0" name="Object 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3716338"/>
                        <a:ext cx="7775575" cy="268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4854" name="Rectangle 6">
            <a:extLst>
              <a:ext uri="{FF2B5EF4-FFF2-40B4-BE49-F238E27FC236}">
                <a16:creationId xmlns:a16="http://schemas.microsoft.com/office/drawing/2014/main" id="{564B796B-4854-4FB5-B818-85E2F22CCBCF}"/>
              </a:ext>
            </a:extLst>
          </p:cNvPr>
          <p:cNvSpPr>
            <a:spLocks noRot="1" noChangeArrowheads="1"/>
          </p:cNvSpPr>
          <p:nvPr/>
        </p:nvSpPr>
        <p:spPr bwMode="auto">
          <a:xfrm>
            <a:off x="-323850" y="3068638"/>
            <a:ext cx="53498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chemeClr val="hlink"/>
                </a:solidFill>
                <a:latin typeface="Arial" panose="020B0604020202020204" pitchFamily="34" charset="0"/>
                <a:ea typeface="宋体" panose="02010600030101010101" pitchFamily="2" charset="-122"/>
              </a:rPr>
              <a:t>c. </a:t>
            </a:r>
            <a:r>
              <a:rPr lang="zh-CN" altLang="en-US" sz="3200" b="1">
                <a:solidFill>
                  <a:schemeClr val="hlink"/>
                </a:solidFill>
                <a:latin typeface="Arial" panose="020B0604020202020204" pitchFamily="34" charset="0"/>
                <a:ea typeface="楷体" panose="02010609060101010101" pitchFamily="49" charset="-122"/>
              </a:rPr>
              <a:t>环辛四烯双负离子</a:t>
            </a:r>
          </a:p>
        </p:txBody>
      </p:sp>
      <p:sp>
        <p:nvSpPr>
          <p:cNvPr id="2" name="日期占位符 1">
            <a:extLst>
              <a:ext uri="{FF2B5EF4-FFF2-40B4-BE49-F238E27FC236}">
                <a16:creationId xmlns:a16="http://schemas.microsoft.com/office/drawing/2014/main" id="{4BFA8086-7907-4560-9CE8-3ECFD07A11E2}"/>
              </a:ext>
            </a:extLst>
          </p:cNvPr>
          <p:cNvSpPr>
            <a:spLocks noGrp="1"/>
          </p:cNvSpPr>
          <p:nvPr>
            <p:ph type="dt" sz="quarter" idx="10"/>
          </p:nvPr>
        </p:nvSpPr>
        <p:spPr/>
        <p:txBody>
          <a:bodyPr/>
          <a:lstStyle/>
          <a:p>
            <a:pPr>
              <a:defRPr/>
            </a:pPr>
            <a:fld id="{4DDF58E5-991B-403C-9CC2-8650C09C49CE}"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A440DDFB-9676-4764-9650-986E5BD341C3}"/>
              </a:ext>
            </a:extLst>
          </p:cNvPr>
          <p:cNvSpPr>
            <a:spLocks noGrp="1"/>
          </p:cNvSpPr>
          <p:nvPr>
            <p:ph type="sldNum" sz="quarter" idx="12"/>
          </p:nvPr>
        </p:nvSpPr>
        <p:spPr/>
        <p:txBody>
          <a:bodyPr/>
          <a:lstStyle/>
          <a:p>
            <a:pPr>
              <a:defRPr/>
            </a:pPr>
            <a:fld id="{3BD6B802-BEF0-4B91-862F-42DDBFDB1DE5}" type="slidenum">
              <a:rPr lang="en-US" altLang="zh-CN"/>
              <a:pPr>
                <a:defRPr/>
              </a:pPr>
              <a:t>71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4850"/>
                                        </p:tgtEl>
                                        <p:attrNameLst>
                                          <p:attrName>style.visibility</p:attrName>
                                        </p:attrNameLst>
                                      </p:cBhvr>
                                      <p:to>
                                        <p:strVal val="visible"/>
                                      </p:to>
                                    </p:set>
                                    <p:animEffect transition="in" filter="slide(fromBottom)">
                                      <p:cBhvr>
                                        <p:cTn id="7" dur="500"/>
                                        <p:tgtEl>
                                          <p:spTgt spid="334850"/>
                                        </p:tgtEl>
                                      </p:cBhvr>
                                    </p:animEffect>
                                  </p:childTnLst>
                                </p:cTn>
                              </p:par>
                              <p:par>
                                <p:cTn id="8" presetID="16" presetClass="entr" presetSubtype="26" fill="hold" nodeType="withEffect">
                                  <p:stCondLst>
                                    <p:cond delay="0"/>
                                  </p:stCondLst>
                                  <p:childTnLst>
                                    <p:set>
                                      <p:cBhvr>
                                        <p:cTn id="9" dur="1" fill="hold">
                                          <p:stCondLst>
                                            <p:cond delay="0"/>
                                          </p:stCondLst>
                                        </p:cTn>
                                        <p:tgtEl>
                                          <p:spTgt spid="334853"/>
                                        </p:tgtEl>
                                        <p:attrNameLst>
                                          <p:attrName>style.visibility</p:attrName>
                                        </p:attrNameLst>
                                      </p:cBhvr>
                                      <p:to>
                                        <p:strVal val="visible"/>
                                      </p:to>
                                    </p:set>
                                    <p:animEffect transition="in" filter="barn(inHorizontal)">
                                      <p:cBhvr>
                                        <p:cTn id="10" dur="500"/>
                                        <p:tgtEl>
                                          <p:spTgt spid="33485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334854"/>
                                        </p:tgtEl>
                                        <p:attrNameLst>
                                          <p:attrName>style.visibility</p:attrName>
                                        </p:attrNameLst>
                                      </p:cBhvr>
                                      <p:to>
                                        <p:strVal val="visible"/>
                                      </p:to>
                                    </p:set>
                                    <p:animEffect transition="in" filter="strips(downLeft)">
                                      <p:cBhvr>
                                        <p:cTn id="15" dur="500"/>
                                        <p:tgtEl>
                                          <p:spTgt spid="334854"/>
                                        </p:tgtEl>
                                      </p:cBhvr>
                                    </p:animEffect>
                                  </p:childTnLst>
                                </p:cTn>
                              </p:par>
                              <p:par>
                                <p:cTn id="16" presetID="12" presetClass="entr" presetSubtype="4" fill="hold" nodeType="withEffect">
                                  <p:stCondLst>
                                    <p:cond delay="0"/>
                                  </p:stCondLst>
                                  <p:childTnLst>
                                    <p:set>
                                      <p:cBhvr>
                                        <p:cTn id="17" dur="1" fill="hold">
                                          <p:stCondLst>
                                            <p:cond delay="0"/>
                                          </p:stCondLst>
                                        </p:cTn>
                                        <p:tgtEl>
                                          <p:spTgt spid="334855"/>
                                        </p:tgtEl>
                                        <p:attrNameLst>
                                          <p:attrName>style.visibility</p:attrName>
                                        </p:attrNameLst>
                                      </p:cBhvr>
                                      <p:to>
                                        <p:strVal val="visible"/>
                                      </p:to>
                                    </p:set>
                                    <p:animEffect transition="in" filter="slide(fromBottom)">
                                      <p:cBhvr>
                                        <p:cTn id="18" dur="500"/>
                                        <p:tgtEl>
                                          <p:spTgt spid="334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p:bldP spid="33485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7F57D2FE-887B-45DC-B662-B86A9AFC4E49}"/>
              </a:ext>
            </a:extLst>
          </p:cNvPr>
          <p:cNvSpPr>
            <a:spLocks noGrp="1" noRot="1" noChangeArrowheads="1"/>
          </p:cNvSpPr>
          <p:nvPr>
            <p:ph type="title"/>
          </p:nvPr>
        </p:nvSpPr>
        <p:spPr>
          <a:xfrm>
            <a:off x="301625" y="260350"/>
            <a:ext cx="2038350" cy="609600"/>
          </a:xfrm>
        </p:spPr>
        <p:txBody>
          <a:bodyPr/>
          <a:lstStyle/>
          <a:p>
            <a:pPr eaLnBrk="1" hangingPunct="1"/>
            <a:r>
              <a:rPr lang="en-US" altLang="zh-CN" sz="3200" b="1">
                <a:solidFill>
                  <a:schemeClr val="hlink"/>
                </a:solidFill>
              </a:rPr>
              <a:t>d. </a:t>
            </a:r>
            <a:r>
              <a:rPr lang="zh-CN" altLang="en-US" sz="3200" b="1">
                <a:solidFill>
                  <a:schemeClr val="hlink"/>
                </a:solidFill>
                <a:ea typeface="楷体" panose="02010609060101010101" pitchFamily="49" charset="-122"/>
              </a:rPr>
              <a:t>轮烯</a:t>
            </a:r>
          </a:p>
        </p:txBody>
      </p:sp>
      <p:graphicFrame>
        <p:nvGraphicFramePr>
          <p:cNvPr id="340999" name="Object 7">
            <a:extLst>
              <a:ext uri="{FF2B5EF4-FFF2-40B4-BE49-F238E27FC236}">
                <a16:creationId xmlns:a16="http://schemas.microsoft.com/office/drawing/2014/main" id="{5795DFF5-5509-461C-B3CF-7657529C5D89}"/>
              </a:ext>
            </a:extLst>
          </p:cNvPr>
          <p:cNvGraphicFramePr>
            <a:graphicFrameLocks noGrp="1" noChangeAspect="1"/>
          </p:cNvGraphicFramePr>
          <p:nvPr>
            <p:ph idx="1"/>
          </p:nvPr>
        </p:nvGraphicFramePr>
        <p:xfrm>
          <a:off x="673100" y="4868863"/>
          <a:ext cx="7797800" cy="1152525"/>
        </p:xfrm>
        <a:graphic>
          <a:graphicData uri="http://schemas.openxmlformats.org/presentationml/2006/ole">
            <mc:AlternateContent xmlns:mc="http://schemas.openxmlformats.org/markup-compatibility/2006">
              <mc:Choice xmlns:v="urn:schemas-microsoft-com:vml" Requires="v">
                <p:oleObj spid="_x0000_s81929" name="CS ChemDraw Drawing" r:id="rId4" imgW="4522859" imgH="668625" progId="ChemDraw.Document.6.0">
                  <p:embed/>
                </p:oleObj>
              </mc:Choice>
              <mc:Fallback>
                <p:oleObj name="CS ChemDraw Drawing" r:id="rId4" imgW="4522859" imgH="668625" progId="ChemDraw.Document.6.0">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4868863"/>
                        <a:ext cx="77978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0997" name="Rectangle 5">
            <a:extLst>
              <a:ext uri="{FF2B5EF4-FFF2-40B4-BE49-F238E27FC236}">
                <a16:creationId xmlns:a16="http://schemas.microsoft.com/office/drawing/2014/main" id="{DC3C03E4-4BDB-4BE4-BA67-5E9BACA77B64}"/>
              </a:ext>
            </a:extLst>
          </p:cNvPr>
          <p:cNvSpPr>
            <a:spLocks noChangeArrowheads="1"/>
          </p:cNvSpPr>
          <p:nvPr/>
        </p:nvSpPr>
        <p:spPr bwMode="auto">
          <a:xfrm>
            <a:off x="179388" y="1141413"/>
            <a:ext cx="8569325" cy="272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具有交替的单双键的多烯烃，通称为轮烯。轮烯的分子式为</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(CH)x</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X≥10</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，命名是将碳原子数放在方括号中，称为某轮烯。例如：</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χ=10</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的叫</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轮烯。轮烯有否芳性，决定于下列条件： </a:t>
            </a:r>
          </a:p>
          <a:p>
            <a:pPr eaLnBrk="1" hangingPunct="1">
              <a:lnSpc>
                <a:spcPct val="12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电子数符合</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4n+2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规则；</a:t>
            </a:r>
          </a:p>
          <a:p>
            <a:pPr eaLnBrk="1" hangingPunct="1">
              <a:lnSpc>
                <a:spcPct val="12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．碳环共平面（平面扭转不大于</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0.1nm);</a:t>
            </a:r>
          </a:p>
          <a:p>
            <a:pPr eaLnBrk="1" hangingPunct="1">
              <a:lnSpc>
                <a:spcPct val="12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．轮内氢原子间没有或很少有空间排斥作用。</a:t>
            </a:r>
          </a:p>
        </p:txBody>
      </p:sp>
      <p:sp>
        <p:nvSpPr>
          <p:cNvPr id="340998" name="Rectangle 6">
            <a:extLst>
              <a:ext uri="{FF2B5EF4-FFF2-40B4-BE49-F238E27FC236}">
                <a16:creationId xmlns:a16="http://schemas.microsoft.com/office/drawing/2014/main" id="{A3EEF223-5C56-414B-B366-666E683CE1F7}"/>
              </a:ext>
            </a:extLst>
          </p:cNvPr>
          <p:cNvSpPr>
            <a:spLocks noChangeArrowheads="1"/>
          </p:cNvSpPr>
          <p:nvPr/>
        </p:nvSpPr>
        <p:spPr bwMode="auto">
          <a:xfrm>
            <a:off x="539750" y="4195763"/>
            <a:ext cx="2179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[10]</a:t>
            </a:r>
            <a:r>
              <a:rPr lang="zh-CN" altLang="en-US" sz="2400" b="1">
                <a:latin typeface="楷体" panose="02010609060101010101" pitchFamily="49" charset="-122"/>
                <a:ea typeface="楷体" panose="02010609060101010101" pitchFamily="49" charset="-122"/>
              </a:rPr>
              <a:t>轮烯</a:t>
            </a:r>
          </a:p>
        </p:txBody>
      </p:sp>
      <p:sp>
        <p:nvSpPr>
          <p:cNvPr id="2" name="日期占位符 1">
            <a:extLst>
              <a:ext uri="{FF2B5EF4-FFF2-40B4-BE49-F238E27FC236}">
                <a16:creationId xmlns:a16="http://schemas.microsoft.com/office/drawing/2014/main" id="{84F5AFA3-20DE-41A4-B125-9E1513F3C4B9}"/>
              </a:ext>
            </a:extLst>
          </p:cNvPr>
          <p:cNvSpPr>
            <a:spLocks noGrp="1"/>
          </p:cNvSpPr>
          <p:nvPr>
            <p:ph type="dt" sz="quarter" idx="10"/>
          </p:nvPr>
        </p:nvSpPr>
        <p:spPr/>
        <p:txBody>
          <a:bodyPr/>
          <a:lstStyle/>
          <a:p>
            <a:pPr>
              <a:defRPr/>
            </a:pPr>
            <a:fld id="{33FA695C-3A87-43E5-B1AA-1C95F923409C}"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11F35DEE-907B-46B1-AFE1-F8503C783315}"/>
              </a:ext>
            </a:extLst>
          </p:cNvPr>
          <p:cNvSpPr>
            <a:spLocks noGrp="1"/>
          </p:cNvSpPr>
          <p:nvPr>
            <p:ph type="sldNum" sz="quarter" idx="12"/>
          </p:nvPr>
        </p:nvSpPr>
        <p:spPr/>
        <p:txBody>
          <a:bodyPr/>
          <a:lstStyle/>
          <a:p>
            <a:pPr>
              <a:defRPr/>
            </a:pPr>
            <a:fld id="{1B819112-B32C-40CE-B36D-DC08BDF32E0D}" type="slidenum">
              <a:rPr lang="en-US" altLang="zh-CN"/>
              <a:pPr>
                <a:defRPr/>
              </a:pPr>
              <a:t>72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animEffect transition="in" filter="strips(downLeft)">
                                      <p:cBhvr>
                                        <p:cTn id="7" dur="500"/>
                                        <p:tgtEl>
                                          <p:spTgt spid="340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40997"/>
                                        </p:tgtEl>
                                        <p:attrNameLst>
                                          <p:attrName>style.visibility</p:attrName>
                                        </p:attrNameLst>
                                      </p:cBhvr>
                                      <p:to>
                                        <p:strVal val="visible"/>
                                      </p:to>
                                    </p:set>
                                    <p:animEffect transition="in" filter="barn(inHorizontal)">
                                      <p:cBhvr>
                                        <p:cTn id="12" dur="500"/>
                                        <p:tgtEl>
                                          <p:spTgt spid="3409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40998"/>
                                        </p:tgtEl>
                                        <p:attrNameLst>
                                          <p:attrName>style.visibility</p:attrName>
                                        </p:attrNameLst>
                                      </p:cBhvr>
                                      <p:to>
                                        <p:strVal val="visible"/>
                                      </p:to>
                                    </p:set>
                                    <p:animEffect transition="in" filter="strips(downLeft)">
                                      <p:cBhvr>
                                        <p:cTn id="17" dur="500"/>
                                        <p:tgtEl>
                                          <p:spTgt spid="340998"/>
                                        </p:tgtEl>
                                      </p:cBhvr>
                                    </p:animEffect>
                                  </p:childTnLst>
                                </p:cTn>
                              </p:par>
                              <p:par>
                                <p:cTn id="18" presetID="18" presetClass="entr" presetSubtype="12" fill="hold" nodeType="withEffect">
                                  <p:stCondLst>
                                    <p:cond delay="0"/>
                                  </p:stCondLst>
                                  <p:childTnLst>
                                    <p:set>
                                      <p:cBhvr>
                                        <p:cTn id="19" dur="1" fill="hold">
                                          <p:stCondLst>
                                            <p:cond delay="0"/>
                                          </p:stCondLst>
                                        </p:cTn>
                                        <p:tgtEl>
                                          <p:spTgt spid="340999"/>
                                        </p:tgtEl>
                                        <p:attrNameLst>
                                          <p:attrName>style.visibility</p:attrName>
                                        </p:attrNameLst>
                                      </p:cBhvr>
                                      <p:to>
                                        <p:strVal val="visible"/>
                                      </p:to>
                                    </p:set>
                                    <p:animEffect transition="in" filter="strips(downLeft)">
                                      <p:cBhvr>
                                        <p:cTn id="20" dur="500"/>
                                        <p:tgtEl>
                                          <p:spTgt spid="340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p:bldP spid="340997" grpId="0"/>
      <p:bldP spid="34099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3043" name="Object 3">
            <a:extLst>
              <a:ext uri="{FF2B5EF4-FFF2-40B4-BE49-F238E27FC236}">
                <a16:creationId xmlns:a16="http://schemas.microsoft.com/office/drawing/2014/main" id="{0A4D2D19-944F-4743-A584-D28C6675F1FA}"/>
              </a:ext>
            </a:extLst>
          </p:cNvPr>
          <p:cNvGraphicFramePr>
            <a:graphicFrameLocks noGrp="1" noChangeAspect="1"/>
          </p:cNvGraphicFramePr>
          <p:nvPr>
            <p:ph sz="half" idx="1"/>
          </p:nvPr>
        </p:nvGraphicFramePr>
        <p:xfrm>
          <a:off x="1258888" y="1268413"/>
          <a:ext cx="7129462" cy="969962"/>
        </p:xfrm>
        <a:graphic>
          <a:graphicData uri="http://schemas.openxmlformats.org/presentationml/2006/ole">
            <mc:AlternateContent xmlns:mc="http://schemas.openxmlformats.org/markup-compatibility/2006">
              <mc:Choice xmlns:v="urn:schemas-microsoft-com:vml" Requires="v">
                <p:oleObj spid="_x0000_s83980" name="CS ChemDraw Drawing" r:id="rId4" imgW="4740702" imgH="644331" progId="ChemDraw.Document.6.0">
                  <p:embed/>
                </p:oleObj>
              </mc:Choice>
              <mc:Fallback>
                <p:oleObj name="CS ChemDraw Drawing" r:id="rId4" imgW="4740702" imgH="644331" progId="ChemDraw.Document.6.0">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268413"/>
                        <a:ext cx="7129462" cy="96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43051" name="Object 11">
            <a:extLst>
              <a:ext uri="{FF2B5EF4-FFF2-40B4-BE49-F238E27FC236}">
                <a16:creationId xmlns:a16="http://schemas.microsoft.com/office/drawing/2014/main" id="{199A016E-7E21-404F-88CE-5582C25F3CAC}"/>
              </a:ext>
            </a:extLst>
          </p:cNvPr>
          <p:cNvGraphicFramePr>
            <a:graphicFrameLocks noGrp="1" noChangeAspect="1"/>
          </p:cNvGraphicFramePr>
          <p:nvPr>
            <p:ph sz="half" idx="2"/>
          </p:nvPr>
        </p:nvGraphicFramePr>
        <p:xfrm>
          <a:off x="1116013" y="3573463"/>
          <a:ext cx="7415212" cy="1406525"/>
        </p:xfrm>
        <a:graphic>
          <a:graphicData uri="http://schemas.openxmlformats.org/presentationml/2006/ole">
            <mc:AlternateContent xmlns:mc="http://schemas.openxmlformats.org/markup-compatibility/2006">
              <mc:Choice xmlns:v="urn:schemas-microsoft-com:vml" Requires="v">
                <p:oleObj spid="_x0000_s83981" name="CS ChemDraw Drawing" r:id="rId6" imgW="4644603" imgH="880523" progId="ChemDraw.Document.6.0">
                  <p:embed/>
                </p:oleObj>
              </mc:Choice>
              <mc:Fallback>
                <p:oleObj name="CS ChemDraw Drawing" r:id="rId6" imgW="4644603" imgH="880523" progId="ChemDraw.Document.6.0">
                  <p:embed/>
                  <p:pic>
                    <p:nvPicPr>
                      <p:cNvPr id="0" name="Object 1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3573463"/>
                        <a:ext cx="7415212" cy="140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3972" name="Rectangle 5">
            <a:extLst>
              <a:ext uri="{FF2B5EF4-FFF2-40B4-BE49-F238E27FC236}">
                <a16:creationId xmlns:a16="http://schemas.microsoft.com/office/drawing/2014/main" id="{AB9FFA15-6D55-4BE3-9159-864951A9DD94}"/>
              </a:ext>
            </a:extLst>
          </p:cNvPr>
          <p:cNvSpPr>
            <a:spLocks noChangeArrowheads="1"/>
          </p:cNvSpPr>
          <p:nvPr/>
        </p:nvSpPr>
        <p:spPr bwMode="auto">
          <a:xfrm>
            <a:off x="0" y="2992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sp>
        <p:nvSpPr>
          <p:cNvPr id="343046" name="Rectangle 6">
            <a:extLst>
              <a:ext uri="{FF2B5EF4-FFF2-40B4-BE49-F238E27FC236}">
                <a16:creationId xmlns:a16="http://schemas.microsoft.com/office/drawing/2014/main" id="{2194114B-94BE-497B-AD91-EB285C6D00F2}"/>
              </a:ext>
            </a:extLst>
          </p:cNvPr>
          <p:cNvSpPr>
            <a:spLocks noChangeArrowheads="1"/>
          </p:cNvSpPr>
          <p:nvPr/>
        </p:nvSpPr>
        <p:spPr bwMode="auto">
          <a:xfrm>
            <a:off x="250825" y="2708275"/>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[18]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轮烯</a:t>
            </a:r>
          </a:p>
        </p:txBody>
      </p:sp>
      <p:sp>
        <p:nvSpPr>
          <p:cNvPr id="343047" name="Rectangle 7">
            <a:extLst>
              <a:ext uri="{FF2B5EF4-FFF2-40B4-BE49-F238E27FC236}">
                <a16:creationId xmlns:a16="http://schemas.microsoft.com/office/drawing/2014/main" id="{D09D7707-D949-4545-8DA3-87985C8D818B}"/>
              </a:ext>
            </a:extLst>
          </p:cNvPr>
          <p:cNvSpPr>
            <a:spLocks noChangeArrowheads="1"/>
          </p:cNvSpPr>
          <p:nvPr/>
        </p:nvSpPr>
        <p:spPr bwMode="auto">
          <a:xfrm>
            <a:off x="179388" y="560388"/>
            <a:ext cx="2527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[14]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轮烯</a:t>
            </a:r>
          </a:p>
        </p:txBody>
      </p:sp>
      <p:sp>
        <p:nvSpPr>
          <p:cNvPr id="343052" name="Rectangle 12">
            <a:extLst>
              <a:ext uri="{FF2B5EF4-FFF2-40B4-BE49-F238E27FC236}">
                <a16:creationId xmlns:a16="http://schemas.microsoft.com/office/drawing/2014/main" id="{937F99D3-2A2B-48DF-8537-214126BECFB4}"/>
              </a:ext>
            </a:extLst>
          </p:cNvPr>
          <p:cNvSpPr>
            <a:spLocks noChangeArrowheads="1"/>
          </p:cNvSpPr>
          <p:nvPr/>
        </p:nvSpPr>
        <p:spPr bwMode="auto">
          <a:xfrm>
            <a:off x="323850" y="5300663"/>
            <a:ext cx="8208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楷体" panose="02010609060101010101" pitchFamily="49" charset="-122"/>
                <a:ea typeface="楷体" panose="02010609060101010101" pitchFamily="49" charset="-122"/>
              </a:rPr>
              <a:t>   [18]</a:t>
            </a:r>
            <a:r>
              <a:rPr lang="zh-CN" altLang="en-US" sz="2400" b="1">
                <a:latin typeface="楷体" panose="02010609060101010101" pitchFamily="49" charset="-122"/>
                <a:ea typeface="楷体" panose="02010609060101010101" pitchFamily="49" charset="-122"/>
              </a:rPr>
              <a:t>轮烯受热至</a:t>
            </a:r>
            <a:r>
              <a:rPr lang="en-US" altLang="zh-CN" sz="2400" b="1">
                <a:latin typeface="楷体" panose="02010609060101010101" pitchFamily="49" charset="-122"/>
                <a:ea typeface="楷体" panose="02010609060101010101" pitchFamily="49" charset="-122"/>
              </a:rPr>
              <a:t>230℃</a:t>
            </a:r>
            <a:r>
              <a:rPr lang="zh-CN" altLang="en-US" sz="2400" b="1">
                <a:latin typeface="楷体" panose="02010609060101010101" pitchFamily="49" charset="-122"/>
                <a:ea typeface="楷体" panose="02010609060101010101" pitchFamily="49" charset="-122"/>
              </a:rPr>
              <a:t>仍然稳定，可发生溴代，硝化等反应，足可见其芳性。</a:t>
            </a:r>
          </a:p>
        </p:txBody>
      </p:sp>
      <p:sp>
        <p:nvSpPr>
          <p:cNvPr id="2" name="日期占位符 1">
            <a:extLst>
              <a:ext uri="{FF2B5EF4-FFF2-40B4-BE49-F238E27FC236}">
                <a16:creationId xmlns:a16="http://schemas.microsoft.com/office/drawing/2014/main" id="{AE2E49D4-0017-47BD-9A0A-B0DE7CF958A0}"/>
              </a:ext>
            </a:extLst>
          </p:cNvPr>
          <p:cNvSpPr>
            <a:spLocks noGrp="1"/>
          </p:cNvSpPr>
          <p:nvPr>
            <p:ph type="dt" sz="quarter" idx="10"/>
          </p:nvPr>
        </p:nvSpPr>
        <p:spPr/>
        <p:txBody>
          <a:bodyPr/>
          <a:lstStyle/>
          <a:p>
            <a:pPr>
              <a:defRPr/>
            </a:pPr>
            <a:fld id="{571E7AE6-D53B-45CA-AC1A-68F573A09868}"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A04FE39E-F9F3-41F5-A35B-24480D2F84CA}"/>
              </a:ext>
            </a:extLst>
          </p:cNvPr>
          <p:cNvSpPr>
            <a:spLocks noGrp="1"/>
          </p:cNvSpPr>
          <p:nvPr>
            <p:ph type="sldNum" sz="quarter" idx="12"/>
          </p:nvPr>
        </p:nvSpPr>
        <p:spPr/>
        <p:txBody>
          <a:bodyPr/>
          <a:lstStyle/>
          <a:p>
            <a:pPr>
              <a:defRPr/>
            </a:pPr>
            <a:fld id="{D1A17701-3C1F-4EF5-A2FE-D8A9D3964765}" type="slidenum">
              <a:rPr lang="en-US" altLang="zh-CN"/>
              <a:pPr>
                <a:defRPr/>
              </a:pPr>
              <a:t>73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3047"/>
                                        </p:tgtEl>
                                        <p:attrNameLst>
                                          <p:attrName>style.visibility</p:attrName>
                                        </p:attrNameLst>
                                      </p:cBhvr>
                                      <p:to>
                                        <p:strVal val="visible"/>
                                      </p:to>
                                    </p:set>
                                    <p:animEffect transition="in" filter="slide(fromBottom)">
                                      <p:cBhvr>
                                        <p:cTn id="7" dur="500"/>
                                        <p:tgtEl>
                                          <p:spTgt spid="343047"/>
                                        </p:tgtEl>
                                      </p:cBhvr>
                                    </p:animEffect>
                                  </p:childTnLst>
                                </p:cTn>
                              </p:par>
                              <p:par>
                                <p:cTn id="8" presetID="12" presetClass="entr" presetSubtype="4" fill="hold" nodeType="withEffect">
                                  <p:stCondLst>
                                    <p:cond delay="0"/>
                                  </p:stCondLst>
                                  <p:childTnLst>
                                    <p:set>
                                      <p:cBhvr>
                                        <p:cTn id="9" dur="1" fill="hold">
                                          <p:stCondLst>
                                            <p:cond delay="0"/>
                                          </p:stCondLst>
                                        </p:cTn>
                                        <p:tgtEl>
                                          <p:spTgt spid="343043"/>
                                        </p:tgtEl>
                                        <p:attrNameLst>
                                          <p:attrName>style.visibility</p:attrName>
                                        </p:attrNameLst>
                                      </p:cBhvr>
                                      <p:to>
                                        <p:strVal val="visible"/>
                                      </p:to>
                                    </p:set>
                                    <p:animEffect transition="in" filter="slide(fromBottom)">
                                      <p:cBhvr>
                                        <p:cTn id="10" dur="500"/>
                                        <p:tgtEl>
                                          <p:spTgt spid="3430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343046"/>
                                        </p:tgtEl>
                                        <p:attrNameLst>
                                          <p:attrName>style.visibility</p:attrName>
                                        </p:attrNameLst>
                                      </p:cBhvr>
                                      <p:to>
                                        <p:strVal val="visible"/>
                                      </p:to>
                                    </p:set>
                                    <p:animEffect transition="in" filter="barn(inHorizontal)">
                                      <p:cBhvr>
                                        <p:cTn id="15" dur="500"/>
                                        <p:tgtEl>
                                          <p:spTgt spid="343046"/>
                                        </p:tgtEl>
                                      </p:cBhvr>
                                    </p:animEffect>
                                  </p:childTnLst>
                                </p:cTn>
                              </p:par>
                              <p:par>
                                <p:cTn id="16" presetID="16" presetClass="entr" presetSubtype="26" fill="hold" nodeType="withEffect">
                                  <p:stCondLst>
                                    <p:cond delay="0"/>
                                  </p:stCondLst>
                                  <p:childTnLst>
                                    <p:set>
                                      <p:cBhvr>
                                        <p:cTn id="17" dur="1" fill="hold">
                                          <p:stCondLst>
                                            <p:cond delay="0"/>
                                          </p:stCondLst>
                                        </p:cTn>
                                        <p:tgtEl>
                                          <p:spTgt spid="343051"/>
                                        </p:tgtEl>
                                        <p:attrNameLst>
                                          <p:attrName>style.visibility</p:attrName>
                                        </p:attrNameLst>
                                      </p:cBhvr>
                                      <p:to>
                                        <p:strVal val="visible"/>
                                      </p:to>
                                    </p:set>
                                    <p:animEffect transition="in" filter="barn(inHorizontal)">
                                      <p:cBhvr>
                                        <p:cTn id="18" dur="500"/>
                                        <p:tgtEl>
                                          <p:spTgt spid="343051"/>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343052"/>
                                        </p:tgtEl>
                                        <p:attrNameLst>
                                          <p:attrName>style.visibility</p:attrName>
                                        </p:attrNameLst>
                                      </p:cBhvr>
                                      <p:to>
                                        <p:strVal val="visible"/>
                                      </p:to>
                                    </p:set>
                                    <p:animEffect transition="in" filter="barn(inHorizontal)">
                                      <p:cBhvr>
                                        <p:cTn id="21" dur="500"/>
                                        <p:tgtEl>
                                          <p:spTgt spid="343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6" grpId="0"/>
      <p:bldP spid="343047" grpId="0"/>
      <p:bldP spid="34305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1" name="Object 3">
            <a:extLst>
              <a:ext uri="{FF2B5EF4-FFF2-40B4-BE49-F238E27FC236}">
                <a16:creationId xmlns:a16="http://schemas.microsoft.com/office/drawing/2014/main" id="{B2C942CC-4401-4FCF-8EA1-525C91DCD105}"/>
              </a:ext>
            </a:extLst>
          </p:cNvPr>
          <p:cNvGraphicFramePr>
            <a:graphicFrameLocks noGrp="1" noChangeAspect="1"/>
          </p:cNvGraphicFramePr>
          <p:nvPr>
            <p:ph sz="half" idx="1"/>
            <p:extLst>
              <p:ext uri="{D42A27DB-BD31-4B8C-83A1-F6EECF244321}">
                <p14:modId xmlns:p14="http://schemas.microsoft.com/office/powerpoint/2010/main" val="2906491925"/>
              </p:ext>
            </p:extLst>
          </p:nvPr>
        </p:nvGraphicFramePr>
        <p:xfrm>
          <a:off x="1908175" y="1716410"/>
          <a:ext cx="5327650" cy="1352550"/>
        </p:xfrm>
        <a:graphic>
          <a:graphicData uri="http://schemas.openxmlformats.org/presentationml/2006/ole">
            <mc:AlternateContent xmlns:mc="http://schemas.openxmlformats.org/markup-compatibility/2006">
              <mc:Choice xmlns:v="urn:schemas-microsoft-com:vml" Requires="v">
                <p:oleObj spid="_x0000_s86028" name="CS ChemDraw Drawing" r:id="rId4" imgW="3086100" imgH="761949" progId="ChemDraw.Document.6.0">
                  <p:embed/>
                </p:oleObj>
              </mc:Choice>
              <mc:Fallback>
                <p:oleObj name="CS ChemDraw Drawing" r:id="rId4" imgW="3086100" imgH="761949" progId="ChemDraw.Document.6.0">
                  <p:embed/>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716410"/>
                        <a:ext cx="53276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45096" name="Object 8">
            <a:extLst>
              <a:ext uri="{FF2B5EF4-FFF2-40B4-BE49-F238E27FC236}">
                <a16:creationId xmlns:a16="http://schemas.microsoft.com/office/drawing/2014/main" id="{4EC0E140-A3D1-46FF-86D8-BAD14583771B}"/>
              </a:ext>
            </a:extLst>
          </p:cNvPr>
          <p:cNvGraphicFramePr>
            <a:graphicFrameLocks noGrp="1" noChangeAspect="1"/>
          </p:cNvGraphicFramePr>
          <p:nvPr>
            <p:ph sz="quarter" idx="3"/>
            <p:extLst>
              <p:ext uri="{D42A27DB-BD31-4B8C-83A1-F6EECF244321}">
                <p14:modId xmlns:p14="http://schemas.microsoft.com/office/powerpoint/2010/main" val="3892574945"/>
              </p:ext>
            </p:extLst>
          </p:nvPr>
        </p:nvGraphicFramePr>
        <p:xfrm>
          <a:off x="1979613" y="4657402"/>
          <a:ext cx="4032250" cy="946150"/>
        </p:xfrm>
        <a:graphic>
          <a:graphicData uri="http://schemas.openxmlformats.org/presentationml/2006/ole">
            <mc:AlternateContent xmlns:mc="http://schemas.openxmlformats.org/markup-compatibility/2006">
              <mc:Choice xmlns:v="urn:schemas-microsoft-com:vml" Requires="v">
                <p:oleObj spid="_x0000_s86029" name="CS ChemDraw Drawing" r:id="rId6" imgW="2285849" imgH="514350" progId="ChemDraw.Document.6.0">
                  <p:embed/>
                </p:oleObj>
              </mc:Choice>
              <mc:Fallback>
                <p:oleObj name="CS ChemDraw Drawing" r:id="rId6" imgW="2285849" imgH="514350" progId="ChemDraw.Document.6.0">
                  <p:embed/>
                  <p:pic>
                    <p:nvPicPr>
                      <p:cNvPr id="0" name="Object 8"/>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4657402"/>
                        <a:ext cx="4032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4" name="Rectangle 6">
            <a:extLst>
              <a:ext uri="{FF2B5EF4-FFF2-40B4-BE49-F238E27FC236}">
                <a16:creationId xmlns:a16="http://schemas.microsoft.com/office/drawing/2014/main" id="{3B807FCD-80FC-4471-A0CF-9A7A22EF73F9}"/>
              </a:ext>
            </a:extLst>
          </p:cNvPr>
          <p:cNvSpPr>
            <a:spLocks noChangeArrowheads="1"/>
          </p:cNvSpPr>
          <p:nvPr/>
        </p:nvSpPr>
        <p:spPr bwMode="auto">
          <a:xfrm>
            <a:off x="1331913" y="992510"/>
            <a:ext cx="26082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e. </a:t>
            </a:r>
            <a:r>
              <a:rPr lang="zh-CN" altLang="en-US" sz="3200" b="1">
                <a:solidFill>
                  <a:schemeClr val="tx2"/>
                </a:solidFill>
                <a:latin typeface="楷体" panose="02010609060101010101" pitchFamily="49" charset="-122"/>
                <a:ea typeface="楷体" panose="02010609060101010101" pitchFamily="49" charset="-122"/>
                <a:cs typeface="Times New Roman" panose="02020603050405020304" pitchFamily="18" charset="0"/>
              </a:rPr>
              <a:t>杂环化合物</a:t>
            </a:r>
          </a:p>
        </p:txBody>
      </p:sp>
      <p:sp>
        <p:nvSpPr>
          <p:cNvPr id="345099" name="Rectangle 11">
            <a:extLst>
              <a:ext uri="{FF2B5EF4-FFF2-40B4-BE49-F238E27FC236}">
                <a16:creationId xmlns:a16="http://schemas.microsoft.com/office/drawing/2014/main" id="{20F71D16-37E6-4EC5-B7A3-A586E9805CF4}"/>
              </a:ext>
            </a:extLst>
          </p:cNvPr>
          <p:cNvSpPr>
            <a:spLocks noChangeArrowheads="1"/>
          </p:cNvSpPr>
          <p:nvPr/>
        </p:nvSpPr>
        <p:spPr bwMode="auto">
          <a:xfrm>
            <a:off x="1266825" y="3789040"/>
            <a:ext cx="10102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chemeClr val="tx2"/>
                </a:solidFill>
                <a:latin typeface="楷体" panose="02010609060101010101" pitchFamily="49" charset="-122"/>
                <a:ea typeface="楷体" panose="02010609060101010101" pitchFamily="49" charset="-122"/>
              </a:rPr>
              <a:t>f.</a:t>
            </a:r>
            <a:r>
              <a:rPr kumimoji="1" lang="zh-CN" altLang="en-US" sz="3200" b="1" dirty="0">
                <a:solidFill>
                  <a:schemeClr val="tx2"/>
                </a:solidFill>
                <a:latin typeface="楷体" panose="02010609060101010101" pitchFamily="49" charset="-122"/>
                <a:ea typeface="楷体" panose="02010609060101010101" pitchFamily="49" charset="-122"/>
              </a:rPr>
              <a:t>薁</a:t>
            </a:r>
          </a:p>
        </p:txBody>
      </p:sp>
      <p:sp>
        <p:nvSpPr>
          <p:cNvPr id="2" name="日期占位符 1">
            <a:extLst>
              <a:ext uri="{FF2B5EF4-FFF2-40B4-BE49-F238E27FC236}">
                <a16:creationId xmlns:a16="http://schemas.microsoft.com/office/drawing/2014/main" id="{A0FC0129-1900-447D-A4B0-2629924C5E4D}"/>
              </a:ext>
            </a:extLst>
          </p:cNvPr>
          <p:cNvSpPr>
            <a:spLocks noGrp="1"/>
          </p:cNvSpPr>
          <p:nvPr>
            <p:ph type="dt" sz="quarter" idx="10"/>
          </p:nvPr>
        </p:nvSpPr>
        <p:spPr/>
        <p:txBody>
          <a:bodyPr/>
          <a:lstStyle/>
          <a:p>
            <a:pPr>
              <a:defRPr/>
            </a:pPr>
            <a:fld id="{C7B2E367-2BAB-42E0-AE6C-CC9E0F875F6A}" type="datetime11">
              <a:rPr lang="zh-CN" altLang="en-US"/>
              <a:pPr>
                <a:defRPr/>
              </a:pPr>
              <a:t>13:26:03</a:t>
            </a:fld>
            <a:endParaRPr lang="en-US" altLang="zh-CN"/>
          </a:p>
        </p:txBody>
      </p:sp>
      <p:sp>
        <p:nvSpPr>
          <p:cNvPr id="3" name="灯片编号占位符 2">
            <a:extLst>
              <a:ext uri="{FF2B5EF4-FFF2-40B4-BE49-F238E27FC236}">
                <a16:creationId xmlns:a16="http://schemas.microsoft.com/office/drawing/2014/main" id="{A29A73ED-1D6A-44AB-A99B-D2F3B71934AD}"/>
              </a:ext>
            </a:extLst>
          </p:cNvPr>
          <p:cNvSpPr>
            <a:spLocks noGrp="1"/>
          </p:cNvSpPr>
          <p:nvPr>
            <p:ph type="sldNum" sz="quarter" idx="12"/>
          </p:nvPr>
        </p:nvSpPr>
        <p:spPr/>
        <p:txBody>
          <a:bodyPr/>
          <a:lstStyle/>
          <a:p>
            <a:pPr>
              <a:defRPr/>
            </a:pPr>
            <a:fld id="{0EF785EE-D9F1-476D-9570-CD84921C2131}" type="slidenum">
              <a:rPr lang="en-US" altLang="zh-CN" smtClean="0"/>
              <a:pPr>
                <a:defRPr/>
              </a:pPr>
              <a:t>74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094"/>
                                        </p:tgtEl>
                                        <p:attrNameLst>
                                          <p:attrName>style.visibility</p:attrName>
                                        </p:attrNameLst>
                                      </p:cBhvr>
                                      <p:to>
                                        <p:strVal val="visible"/>
                                      </p:to>
                                    </p:set>
                                    <p:anim calcmode="lin" valueType="num">
                                      <p:cBhvr additive="base">
                                        <p:cTn id="7" dur="500" fill="hold"/>
                                        <p:tgtEl>
                                          <p:spTgt spid="345094"/>
                                        </p:tgtEl>
                                        <p:attrNameLst>
                                          <p:attrName>ppt_x</p:attrName>
                                        </p:attrNameLst>
                                      </p:cBhvr>
                                      <p:tavLst>
                                        <p:tav tm="0">
                                          <p:val>
                                            <p:strVal val="#ppt_x"/>
                                          </p:val>
                                        </p:tav>
                                        <p:tav tm="100000">
                                          <p:val>
                                            <p:strVal val="#ppt_x"/>
                                          </p:val>
                                        </p:tav>
                                      </p:tavLst>
                                    </p:anim>
                                    <p:anim calcmode="lin" valueType="num">
                                      <p:cBhvr additive="base">
                                        <p:cTn id="8" dur="500" fill="hold"/>
                                        <p:tgtEl>
                                          <p:spTgt spid="3450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5091"/>
                                        </p:tgtEl>
                                        <p:attrNameLst>
                                          <p:attrName>style.visibility</p:attrName>
                                        </p:attrNameLst>
                                      </p:cBhvr>
                                      <p:to>
                                        <p:strVal val="visible"/>
                                      </p:to>
                                    </p:set>
                                    <p:anim calcmode="lin" valueType="num">
                                      <p:cBhvr additive="base">
                                        <p:cTn id="11" dur="500" fill="hold"/>
                                        <p:tgtEl>
                                          <p:spTgt spid="345091"/>
                                        </p:tgtEl>
                                        <p:attrNameLst>
                                          <p:attrName>ppt_x</p:attrName>
                                        </p:attrNameLst>
                                      </p:cBhvr>
                                      <p:tavLst>
                                        <p:tav tm="0">
                                          <p:val>
                                            <p:strVal val="#ppt_x"/>
                                          </p:val>
                                        </p:tav>
                                        <p:tav tm="100000">
                                          <p:val>
                                            <p:strVal val="#ppt_x"/>
                                          </p:val>
                                        </p:tav>
                                      </p:tavLst>
                                    </p:anim>
                                    <p:anim calcmode="lin" valueType="num">
                                      <p:cBhvr additive="base">
                                        <p:cTn id="12" dur="500" fill="hold"/>
                                        <p:tgtEl>
                                          <p:spTgt spid="34509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345099"/>
                                        </p:tgtEl>
                                        <p:attrNameLst>
                                          <p:attrName>style.visibility</p:attrName>
                                        </p:attrNameLst>
                                      </p:cBhvr>
                                      <p:to>
                                        <p:strVal val="visible"/>
                                      </p:to>
                                    </p:set>
                                    <p:animEffect transition="in" filter="barn(inHorizontal)">
                                      <p:cBhvr>
                                        <p:cTn id="17" dur="500"/>
                                        <p:tgtEl>
                                          <p:spTgt spid="3450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345096"/>
                                        </p:tgtEl>
                                        <p:attrNameLst>
                                          <p:attrName>style.visibility</p:attrName>
                                        </p:attrNameLst>
                                      </p:cBhvr>
                                      <p:to>
                                        <p:strVal val="visible"/>
                                      </p:to>
                                    </p:set>
                                    <p:animEffect transition="in" filter="barn(inHorizontal)">
                                      <p:cBhvr>
                                        <p:cTn id="22" dur="500"/>
                                        <p:tgtEl>
                                          <p:spTgt spid="345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4" grpId="0"/>
      <p:bldP spid="3450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enzene1">
            <a:extLst>
              <a:ext uri="{FF2B5EF4-FFF2-40B4-BE49-F238E27FC236}">
                <a16:creationId xmlns:a16="http://schemas.microsoft.com/office/drawing/2014/main" id="{E163B6A3-F055-4BA0-BD57-BF73D8D71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49275"/>
            <a:ext cx="86868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 Box 3">
            <a:extLst>
              <a:ext uri="{FF2B5EF4-FFF2-40B4-BE49-F238E27FC236}">
                <a16:creationId xmlns:a16="http://schemas.microsoft.com/office/drawing/2014/main" id="{1464A0CF-B46D-4FFA-837A-5ECD7D0230A5}"/>
              </a:ext>
            </a:extLst>
          </p:cNvPr>
          <p:cNvSpPr txBox="1">
            <a:spLocks noChangeArrowheads="1"/>
          </p:cNvSpPr>
          <p:nvPr/>
        </p:nvSpPr>
        <p:spPr bwMode="auto">
          <a:xfrm>
            <a:off x="2133600" y="5908675"/>
            <a:ext cx="51355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zh-CN" altLang="en-US" sz="2400" b="1">
                <a:solidFill>
                  <a:schemeClr val="tx2"/>
                </a:solidFill>
                <a:latin typeface="Times New Roman" panose="02020603050405020304" pitchFamily="18" charset="0"/>
              </a:rPr>
              <a:t>苯与假想的“环己三烯”氢化热比较</a:t>
            </a:r>
          </a:p>
        </p:txBody>
      </p:sp>
      <p:sp>
        <p:nvSpPr>
          <p:cNvPr id="4" name="矩形 3">
            <a:extLst>
              <a:ext uri="{FF2B5EF4-FFF2-40B4-BE49-F238E27FC236}">
                <a16:creationId xmlns:a16="http://schemas.microsoft.com/office/drawing/2014/main" id="{B5F6343E-2AF7-4DB5-B316-03C440FD282E}"/>
              </a:ext>
            </a:extLst>
          </p:cNvPr>
          <p:cNvSpPr/>
          <p:nvPr/>
        </p:nvSpPr>
        <p:spPr>
          <a:xfrm>
            <a:off x="5181600" y="3125788"/>
            <a:ext cx="2819400" cy="6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F05CAAFA-FC8E-455F-B719-204F19B4F026}"/>
              </a:ext>
            </a:extLst>
          </p:cNvPr>
          <p:cNvSpPr>
            <a:spLocks noGrp="1"/>
          </p:cNvSpPr>
          <p:nvPr>
            <p:ph type="dt" sz="quarter" idx="10"/>
          </p:nvPr>
        </p:nvSpPr>
        <p:spPr/>
        <p:txBody>
          <a:bodyPr/>
          <a:lstStyle/>
          <a:p>
            <a:pPr>
              <a:defRPr/>
            </a:pPr>
            <a:fld id="{26009AF5-D2E1-4924-ACD2-F77583317E6F}" type="datetime11">
              <a:rPr lang="zh-CN" altLang="en-US" smtClean="0"/>
              <a:pPr>
                <a:defRPr/>
              </a:pPr>
              <a:t>13:26:03</a:t>
            </a:fld>
            <a:endParaRPr lang="en-US"/>
          </a:p>
        </p:txBody>
      </p:sp>
      <p:sp>
        <p:nvSpPr>
          <p:cNvPr id="3" name="灯片编号占位符 2">
            <a:extLst>
              <a:ext uri="{FF2B5EF4-FFF2-40B4-BE49-F238E27FC236}">
                <a16:creationId xmlns:a16="http://schemas.microsoft.com/office/drawing/2014/main" id="{84282B07-C262-4B21-A452-A45C8649C906}"/>
              </a:ext>
            </a:extLst>
          </p:cNvPr>
          <p:cNvSpPr>
            <a:spLocks noGrp="1"/>
          </p:cNvSpPr>
          <p:nvPr>
            <p:ph type="sldNum" sz="quarter" idx="12"/>
          </p:nvPr>
        </p:nvSpPr>
        <p:spPr/>
        <p:txBody>
          <a:bodyPr/>
          <a:lstStyle/>
          <a:p>
            <a:pPr>
              <a:defRPr/>
            </a:pPr>
            <a:fld id="{30DFDBD8-BAE3-47BC-9031-9563F38FE0D0}" type="slidenum">
              <a:rPr lang="en-US" altLang="zh-CN" smtClean="0"/>
              <a:pPr>
                <a:defRPr/>
              </a:pPr>
              <a:t>8</a:t>
            </a:fld>
            <a:endParaRPr lang="en-US" altLang="zh-CN"/>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40ED0A4-5E53-4714-B0FE-22B33C15A969}"/>
              </a:ext>
            </a:extLst>
          </p:cNvPr>
          <p:cNvSpPr/>
          <p:nvPr/>
        </p:nvSpPr>
        <p:spPr>
          <a:xfrm>
            <a:off x="246063" y="479425"/>
            <a:ext cx="4714875" cy="584200"/>
          </a:xfrm>
          <a:prstGeom prst="rect">
            <a:avLst/>
          </a:prstGeom>
        </p:spPr>
        <p:txBody>
          <a:bodyPr wrap="none">
            <a:spAutoFit/>
          </a:bodyPr>
          <a:lstStyle/>
          <a:p>
            <a:pPr>
              <a:defRPr/>
            </a:pPr>
            <a:r>
              <a:rPr lang="en-US" altLang="zh-CN"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苯分子结构的近代概念</a:t>
            </a:r>
          </a:p>
        </p:txBody>
      </p:sp>
      <p:sp>
        <p:nvSpPr>
          <p:cNvPr id="3" name="Rectangle 4">
            <a:extLst>
              <a:ext uri="{FF2B5EF4-FFF2-40B4-BE49-F238E27FC236}">
                <a16:creationId xmlns:a16="http://schemas.microsoft.com/office/drawing/2014/main" id="{C963958E-2278-41DB-B65C-2BA843EF3F09}"/>
              </a:ext>
            </a:extLst>
          </p:cNvPr>
          <p:cNvSpPr txBox="1">
            <a:spLocks noChangeArrowheads="1"/>
          </p:cNvSpPr>
          <p:nvPr/>
        </p:nvSpPr>
        <p:spPr>
          <a:xfrm>
            <a:off x="593725" y="1236663"/>
            <a:ext cx="5408613" cy="2697162"/>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a:lnSpc>
                <a:spcPct val="150000"/>
              </a:lnSpc>
              <a:buFont typeface="Wingdings 2" pitchFamily="18" charset="2"/>
              <a:buNone/>
              <a:defRPr/>
            </a:pPr>
            <a:r>
              <a:rPr lang="zh-CN" altLang="en-US" sz="2400" b="1" kern="0" dirty="0">
                <a:solidFill>
                  <a:schemeClr val="tx2"/>
                </a:solidFill>
              </a:rPr>
              <a:t>近代物理方法对苯结构的研究结果</a:t>
            </a:r>
            <a:r>
              <a:rPr lang="en-US" altLang="zh-CN" sz="2400" b="1" kern="0" dirty="0">
                <a:solidFill>
                  <a:schemeClr val="tx2"/>
                </a:solidFill>
              </a:rPr>
              <a:t>:</a:t>
            </a:r>
          </a:p>
          <a:p>
            <a:pPr>
              <a:lnSpc>
                <a:spcPct val="150000"/>
              </a:lnSpc>
              <a:defRPr/>
            </a:pPr>
            <a:r>
              <a:rPr lang="en-US" altLang="zh-CN" sz="2400" b="1" kern="0" dirty="0">
                <a:latin typeface="Times New Roman" pitchFamily="18" charset="0"/>
              </a:rPr>
              <a:t>a. </a:t>
            </a:r>
            <a:r>
              <a:rPr lang="zh-CN" altLang="en-US" sz="2400" b="1" kern="0" dirty="0">
                <a:latin typeface="Times New Roman" pitchFamily="18" charset="0"/>
              </a:rPr>
              <a:t>苯的</a:t>
            </a:r>
            <a:r>
              <a:rPr lang="en-US" altLang="zh-CN" sz="2400" b="1" kern="0" dirty="0">
                <a:latin typeface="Times New Roman" pitchFamily="18" charset="0"/>
              </a:rPr>
              <a:t>6</a:t>
            </a:r>
            <a:r>
              <a:rPr lang="zh-CN" altLang="en-US" sz="2400" b="1" kern="0" dirty="0">
                <a:latin typeface="Times New Roman" pitchFamily="18" charset="0"/>
              </a:rPr>
              <a:t>个碳原子形成平面正六边形  </a:t>
            </a:r>
          </a:p>
          <a:p>
            <a:pPr>
              <a:lnSpc>
                <a:spcPct val="150000"/>
              </a:lnSpc>
              <a:defRPr/>
            </a:pPr>
            <a:r>
              <a:rPr lang="en-US" altLang="zh-CN" sz="2400" b="1" kern="0" dirty="0">
                <a:latin typeface="Times New Roman" pitchFamily="18" charset="0"/>
              </a:rPr>
              <a:t>b. </a:t>
            </a:r>
            <a:r>
              <a:rPr lang="zh-CN" altLang="en-US" sz="2400" b="1" kern="0" dirty="0">
                <a:latin typeface="Times New Roman" pitchFamily="18" charset="0"/>
              </a:rPr>
              <a:t>碳</a:t>
            </a:r>
            <a:r>
              <a:rPr lang="en-US" altLang="zh-CN" sz="2400" b="1" kern="0" dirty="0">
                <a:latin typeface="Times New Roman" pitchFamily="18" charset="0"/>
              </a:rPr>
              <a:t>-</a:t>
            </a:r>
            <a:r>
              <a:rPr lang="zh-CN" altLang="en-US" sz="2400" b="1" kern="0" dirty="0">
                <a:latin typeface="Times New Roman" pitchFamily="18" charset="0"/>
              </a:rPr>
              <a:t>碳键长均等，为 </a:t>
            </a:r>
            <a:r>
              <a:rPr lang="en-US" altLang="zh-CN" sz="2400" b="1" kern="0" dirty="0">
                <a:latin typeface="Times New Roman" pitchFamily="18" charset="0"/>
              </a:rPr>
              <a:t>140 pm</a:t>
            </a:r>
          </a:p>
          <a:p>
            <a:pPr>
              <a:lnSpc>
                <a:spcPct val="150000"/>
              </a:lnSpc>
              <a:defRPr/>
            </a:pPr>
            <a:r>
              <a:rPr lang="en-US" altLang="zh-CN" sz="2400" b="1" kern="0" dirty="0">
                <a:latin typeface="Times New Roman" pitchFamily="18" charset="0"/>
              </a:rPr>
              <a:t>c. </a:t>
            </a:r>
            <a:r>
              <a:rPr lang="zh-CN" altLang="en-US" sz="2400" b="1" kern="0" dirty="0">
                <a:latin typeface="Times New Roman" pitchFamily="18" charset="0"/>
              </a:rPr>
              <a:t>所有键角均为</a:t>
            </a:r>
            <a:r>
              <a:rPr lang="en-US" altLang="zh-CN" sz="2400" b="1" kern="0" dirty="0">
                <a:latin typeface="Times New Roman" pitchFamily="18" charset="0"/>
              </a:rPr>
              <a:t>120° </a:t>
            </a:r>
          </a:p>
          <a:p>
            <a:pPr>
              <a:lnSpc>
                <a:spcPct val="150000"/>
              </a:lnSpc>
              <a:defRPr/>
            </a:pPr>
            <a:endParaRPr lang="en-US" altLang="zh-CN" sz="2400" b="1" kern="0" dirty="0">
              <a:latin typeface="Times New Roman" pitchFamily="18" charset="0"/>
            </a:endParaRPr>
          </a:p>
          <a:p>
            <a:pPr>
              <a:lnSpc>
                <a:spcPct val="150000"/>
              </a:lnSpc>
              <a:defRPr/>
            </a:pPr>
            <a:endParaRPr lang="en-US" altLang="zh-CN" sz="2400" b="1" kern="0" dirty="0">
              <a:latin typeface="Times New Roman" pitchFamily="18" charset="0"/>
            </a:endParaRPr>
          </a:p>
          <a:p>
            <a:pPr>
              <a:lnSpc>
                <a:spcPct val="150000"/>
              </a:lnSpc>
              <a:buFontTx/>
              <a:buNone/>
              <a:defRPr/>
            </a:pPr>
            <a:endParaRPr lang="en-US" altLang="zh-CN" sz="2400" b="1" kern="0" dirty="0">
              <a:solidFill>
                <a:schemeClr val="tx2"/>
              </a:solidFill>
              <a:latin typeface="Times New Roman" pitchFamily="18" charset="0"/>
            </a:endParaRPr>
          </a:p>
        </p:txBody>
      </p:sp>
      <p:pic>
        <p:nvPicPr>
          <p:cNvPr id="11268" name="Picture 5">
            <a:extLst>
              <a:ext uri="{FF2B5EF4-FFF2-40B4-BE49-F238E27FC236}">
                <a16:creationId xmlns:a16="http://schemas.microsoft.com/office/drawing/2014/main" id="{C19989CD-3DE2-4761-AA79-CF110F7DF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22788"/>
            <a:ext cx="34290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269" name="Group 8">
            <a:extLst>
              <a:ext uri="{FF2B5EF4-FFF2-40B4-BE49-F238E27FC236}">
                <a16:creationId xmlns:a16="http://schemas.microsoft.com/office/drawing/2014/main" id="{B65FB105-3B5F-4729-8135-D26C501C9C88}"/>
              </a:ext>
            </a:extLst>
          </p:cNvPr>
          <p:cNvGrpSpPr>
            <a:grpSpLocks/>
          </p:cNvGrpSpPr>
          <p:nvPr/>
        </p:nvGrpSpPr>
        <p:grpSpPr bwMode="auto">
          <a:xfrm>
            <a:off x="4927600" y="4260850"/>
            <a:ext cx="3581400" cy="2289175"/>
            <a:chOff x="3152" y="2614"/>
            <a:chExt cx="2256" cy="1442"/>
          </a:xfrm>
        </p:grpSpPr>
        <p:sp>
          <p:nvSpPr>
            <p:cNvPr id="6" name="Rectangle 2">
              <a:extLst>
                <a:ext uri="{FF2B5EF4-FFF2-40B4-BE49-F238E27FC236}">
                  <a16:creationId xmlns:a16="http://schemas.microsoft.com/office/drawing/2014/main" id="{5311530A-4EA5-4DFB-BA01-9F96A2535447}"/>
                </a:ext>
              </a:extLst>
            </p:cNvPr>
            <p:cNvSpPr>
              <a:spLocks noChangeArrowheads="1"/>
            </p:cNvSpPr>
            <p:nvPr/>
          </p:nvSpPr>
          <p:spPr bwMode="auto">
            <a:xfrm>
              <a:off x="3152" y="2614"/>
              <a:ext cx="2256" cy="13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11281" name="Text Box 6">
              <a:extLst>
                <a:ext uri="{FF2B5EF4-FFF2-40B4-BE49-F238E27FC236}">
                  <a16:creationId xmlns:a16="http://schemas.microsoft.com/office/drawing/2014/main" id="{BE20769F-F3E8-4DA1-823F-2D85D2F104CC}"/>
                </a:ext>
              </a:extLst>
            </p:cNvPr>
            <p:cNvSpPr txBox="1">
              <a:spLocks noChangeArrowheads="1"/>
            </p:cNvSpPr>
            <p:nvPr/>
          </p:nvSpPr>
          <p:spPr bwMode="auto">
            <a:xfrm>
              <a:off x="3334" y="2659"/>
              <a:ext cx="167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kumimoji="1" lang="en-US" altLang="zh-CN" sz="2400" b="1">
                  <a:latin typeface="Times New Roman" panose="02020603050405020304" pitchFamily="18" charset="0"/>
                </a:rPr>
                <a:t>Robinson 1925</a:t>
              </a:r>
              <a:r>
                <a:rPr kumimoji="1" lang="zh-CN" altLang="en-US" sz="2400" b="1">
                  <a:latin typeface="Times New Roman" panose="02020603050405020304" pitchFamily="18" charset="0"/>
                </a:rPr>
                <a:t>年</a:t>
              </a:r>
              <a:br>
                <a:rPr kumimoji="1" lang="zh-CN" altLang="en-US" sz="2400" b="1">
                  <a:latin typeface="Times New Roman" panose="02020603050405020304" pitchFamily="18" charset="0"/>
                </a:rPr>
              </a:br>
              <a:r>
                <a:rPr kumimoji="1" lang="zh-CN" altLang="en-US" sz="2400" b="1">
                  <a:latin typeface="Times New Roman" panose="02020603050405020304" pitchFamily="18" charset="0"/>
                </a:rPr>
                <a:t>建议用如下表达式</a:t>
              </a:r>
            </a:p>
          </p:txBody>
        </p:sp>
        <p:pic>
          <p:nvPicPr>
            <p:cNvPr id="11282" name="Picture 7">
              <a:extLst>
                <a:ext uri="{FF2B5EF4-FFF2-40B4-BE49-F238E27FC236}">
                  <a16:creationId xmlns:a16="http://schemas.microsoft.com/office/drawing/2014/main" id="{2D90EFB7-73DB-4EFE-AA34-FD07F0041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 y="3162"/>
              <a:ext cx="792" cy="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270" name="Group 2">
            <a:extLst>
              <a:ext uri="{FF2B5EF4-FFF2-40B4-BE49-F238E27FC236}">
                <a16:creationId xmlns:a16="http://schemas.microsoft.com/office/drawing/2014/main" id="{703851BB-A09C-49FE-B429-5DA3C363D230}"/>
              </a:ext>
            </a:extLst>
          </p:cNvPr>
          <p:cNvGrpSpPr>
            <a:grpSpLocks noChangeAspect="1"/>
          </p:cNvGrpSpPr>
          <p:nvPr/>
        </p:nvGrpSpPr>
        <p:grpSpPr bwMode="auto">
          <a:xfrm>
            <a:off x="5519738" y="546100"/>
            <a:ext cx="3598862" cy="3406775"/>
            <a:chOff x="0" y="0"/>
            <a:chExt cx="4400550" cy="4371975"/>
          </a:xfrm>
        </p:grpSpPr>
        <p:pic>
          <p:nvPicPr>
            <p:cNvPr id="11273" name="Picture 3">
              <a:extLst>
                <a:ext uri="{FF2B5EF4-FFF2-40B4-BE49-F238E27FC236}">
                  <a16:creationId xmlns:a16="http://schemas.microsoft.com/office/drawing/2014/main" id="{230F80AF-BCF7-48D0-A607-199786B470B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440055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Box 4">
              <a:extLst>
                <a:ext uri="{FF2B5EF4-FFF2-40B4-BE49-F238E27FC236}">
                  <a16:creationId xmlns:a16="http://schemas.microsoft.com/office/drawing/2014/main" id="{8795F1D3-870B-46D8-B89B-77E3E9ADBAEE}"/>
                </a:ext>
              </a:extLst>
            </p:cNvPr>
            <p:cNvSpPr txBox="1">
              <a:spLocks noChangeArrowheads="1"/>
            </p:cNvSpPr>
            <p:nvPr/>
          </p:nvSpPr>
          <p:spPr bwMode="auto">
            <a:xfrm>
              <a:off x="2362349" y="457133"/>
              <a:ext cx="960983"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a:solidFill>
                    <a:schemeClr val="accent1"/>
                  </a:solidFill>
                  <a:latin typeface="Arial" panose="020B0604020202020204" pitchFamily="34" charset="0"/>
                  <a:ea typeface="宋体" panose="02010600030101010101" pitchFamily="2" charset="-122"/>
                </a:rPr>
                <a:t>1.09 Å</a:t>
              </a:r>
              <a:endParaRPr lang="zh-CN" altLang="en-US" sz="2000" b="1">
                <a:solidFill>
                  <a:schemeClr val="accent1"/>
                </a:solidFill>
                <a:latin typeface="Arial" panose="020B0604020202020204" pitchFamily="34" charset="0"/>
                <a:ea typeface="宋体" panose="02010600030101010101" pitchFamily="2" charset="-122"/>
              </a:endParaRPr>
            </a:p>
          </p:txBody>
        </p:sp>
        <p:sp>
          <p:nvSpPr>
            <p:cNvPr id="11275" name="TextBox 5">
              <a:extLst>
                <a:ext uri="{FF2B5EF4-FFF2-40B4-BE49-F238E27FC236}">
                  <a16:creationId xmlns:a16="http://schemas.microsoft.com/office/drawing/2014/main" id="{CA9F6A7D-A245-4278-AE1C-2768DFAE6BEF}"/>
                </a:ext>
              </a:extLst>
            </p:cNvPr>
            <p:cNvSpPr txBox="1">
              <a:spLocks noChangeArrowheads="1"/>
            </p:cNvSpPr>
            <p:nvPr/>
          </p:nvSpPr>
          <p:spPr bwMode="auto">
            <a:xfrm>
              <a:off x="3200549" y="1981481"/>
              <a:ext cx="960983"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a:solidFill>
                    <a:schemeClr val="accent1"/>
                  </a:solidFill>
                  <a:latin typeface="Arial" panose="020B0604020202020204" pitchFamily="34" charset="0"/>
                  <a:ea typeface="宋体" panose="02010600030101010101" pitchFamily="2" charset="-122"/>
                </a:rPr>
                <a:t>1.39 Å</a:t>
              </a:r>
              <a:endParaRPr lang="zh-CN" altLang="en-US" sz="2000" b="1">
                <a:solidFill>
                  <a:schemeClr val="accent1"/>
                </a:solidFill>
                <a:latin typeface="Arial" panose="020B0604020202020204" pitchFamily="34" charset="0"/>
                <a:ea typeface="宋体" panose="02010600030101010101" pitchFamily="2" charset="-122"/>
              </a:endParaRPr>
            </a:p>
          </p:txBody>
        </p:sp>
        <p:sp>
          <p:nvSpPr>
            <p:cNvPr id="11276" name="弧形 6">
              <a:extLst>
                <a:ext uri="{FF2B5EF4-FFF2-40B4-BE49-F238E27FC236}">
                  <a16:creationId xmlns:a16="http://schemas.microsoft.com/office/drawing/2014/main" id="{864D4ABD-C6EF-4F04-A419-BB2DE8F49FB4}"/>
                </a:ext>
              </a:extLst>
            </p:cNvPr>
            <p:cNvSpPr>
              <a:spLocks noChangeArrowheads="1"/>
            </p:cNvSpPr>
            <p:nvPr/>
          </p:nvSpPr>
          <p:spPr bwMode="auto">
            <a:xfrm rot="3065012">
              <a:off x="1839108" y="2862460"/>
              <a:ext cx="836931" cy="838200"/>
            </a:xfrm>
            <a:custGeom>
              <a:avLst/>
              <a:gdLst>
                <a:gd name="T0" fmla="*/ 411547 w 838200"/>
                <a:gd name="T1" fmla="*/ 0 h 838200"/>
                <a:gd name="T2" fmla="*/ 411547 w 838200"/>
                <a:gd name="T3" fmla="*/ 419100 h 838200"/>
                <a:gd name="T4" fmla="*/ 688314 w 838200"/>
                <a:gd name="T5" fmla="*/ 729276 h 838200"/>
                <a:gd name="T6" fmla="*/ 11796480 60000 65536"/>
                <a:gd name="T7" fmla="*/ 11796480 60000 65536"/>
                <a:gd name="T8" fmla="*/ 11796480 60000 65536"/>
                <a:gd name="T9" fmla="*/ 419101 w 838200"/>
                <a:gd name="T10" fmla="*/ 0 h 838200"/>
                <a:gd name="T11" fmla="*/ 838200 w 838200"/>
                <a:gd name="T12" fmla="*/ 729276 h 838200"/>
              </a:gdLst>
              <a:ahLst/>
              <a:cxnLst>
                <a:cxn ang="T6">
                  <a:pos x="T0" y="T1"/>
                </a:cxn>
                <a:cxn ang="T7">
                  <a:pos x="T2" y="T3"/>
                </a:cxn>
                <a:cxn ang="T8">
                  <a:pos x="T4" y="T5"/>
                </a:cxn>
              </a:cxnLst>
              <a:rect l="T9" t="T10" r="T11" b="T12"/>
              <a:pathLst>
                <a:path w="838200" h="838200" stroke="0">
                  <a:moveTo>
                    <a:pt x="419100" y="0"/>
                  </a:moveTo>
                  <a:lnTo>
                    <a:pt x="419099" y="0"/>
                  </a:lnTo>
                  <a:cubicBezTo>
                    <a:pt x="650562" y="0"/>
                    <a:pt x="838200" y="187637"/>
                    <a:pt x="838200" y="419100"/>
                  </a:cubicBezTo>
                  <a:cubicBezTo>
                    <a:pt x="838200" y="537214"/>
                    <a:pt x="788359" y="649845"/>
                    <a:pt x="700942" y="729277"/>
                  </a:cubicBezTo>
                  <a:lnTo>
                    <a:pt x="419100" y="419100"/>
                  </a:lnTo>
                  <a:lnTo>
                    <a:pt x="419100" y="0"/>
                  </a:lnTo>
                  <a:close/>
                </a:path>
                <a:path w="838200" h="838200" fill="none">
                  <a:moveTo>
                    <a:pt x="419100" y="0"/>
                  </a:moveTo>
                  <a:lnTo>
                    <a:pt x="419099" y="0"/>
                  </a:lnTo>
                  <a:cubicBezTo>
                    <a:pt x="650562" y="0"/>
                    <a:pt x="838200" y="187637"/>
                    <a:pt x="838200" y="419100"/>
                  </a:cubicBezTo>
                  <a:cubicBezTo>
                    <a:pt x="838200" y="537214"/>
                    <a:pt x="788359" y="649845"/>
                    <a:pt x="700942" y="729277"/>
                  </a:cubicBezTo>
                </a:path>
              </a:pathLst>
            </a:custGeom>
            <a:noFill/>
            <a:ln w="38100" cmpd="sng">
              <a:solidFill>
                <a:schemeClr val="accent2"/>
              </a:solidFill>
              <a:miter lim="800000"/>
              <a:headEnd/>
              <a:tailEnd/>
            </a:ln>
            <a:effectLst>
              <a:outerShdw dist="38100" dir="5400000" algn="ctr" rotWithShape="0">
                <a:srgbClr val="003148">
                  <a:alpha val="46999"/>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endParaRPr lang="zh-CN" altLang="en-US"/>
            </a:p>
          </p:txBody>
        </p:sp>
        <p:sp>
          <p:nvSpPr>
            <p:cNvPr id="11277" name="TextBox 7">
              <a:extLst>
                <a:ext uri="{FF2B5EF4-FFF2-40B4-BE49-F238E27FC236}">
                  <a16:creationId xmlns:a16="http://schemas.microsoft.com/office/drawing/2014/main" id="{CB04D3E4-7D8D-42FA-B0F3-34643B104495}"/>
                </a:ext>
              </a:extLst>
            </p:cNvPr>
            <p:cNvSpPr txBox="1">
              <a:spLocks noChangeArrowheads="1"/>
            </p:cNvSpPr>
            <p:nvPr/>
          </p:nvSpPr>
          <p:spPr bwMode="auto">
            <a:xfrm>
              <a:off x="2666851" y="3428495"/>
              <a:ext cx="731788" cy="42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a:solidFill>
                    <a:srgbClr val="7E9632"/>
                  </a:solidFill>
                  <a:latin typeface="Arial" panose="020B0604020202020204" pitchFamily="34" charset="0"/>
                  <a:ea typeface="宋体" panose="02010600030101010101" pitchFamily="2" charset="-122"/>
                </a:rPr>
                <a:t>120</a:t>
              </a:r>
              <a:r>
                <a:rPr lang="en-US" altLang="zh-CN" sz="2000" b="1" baseline="30000">
                  <a:solidFill>
                    <a:srgbClr val="7E9632"/>
                  </a:solidFill>
                  <a:latin typeface="Arial" panose="020B0604020202020204" pitchFamily="34" charset="0"/>
                  <a:ea typeface="宋体" panose="02010600030101010101" pitchFamily="2" charset="-122"/>
                </a:rPr>
                <a:t>o</a:t>
              </a:r>
              <a:endParaRPr lang="zh-CN" altLang="en-US" sz="2000" b="1" baseline="30000">
                <a:solidFill>
                  <a:srgbClr val="7E9632"/>
                </a:solidFill>
                <a:latin typeface="Arial" panose="020B0604020202020204" pitchFamily="34" charset="0"/>
                <a:ea typeface="宋体" panose="02010600030101010101" pitchFamily="2" charset="-122"/>
              </a:endParaRPr>
            </a:p>
          </p:txBody>
        </p:sp>
        <p:sp>
          <p:nvSpPr>
            <p:cNvPr id="11278" name="弧形 8">
              <a:extLst>
                <a:ext uri="{FF2B5EF4-FFF2-40B4-BE49-F238E27FC236}">
                  <a16:creationId xmlns:a16="http://schemas.microsoft.com/office/drawing/2014/main" id="{1FDBB4A5-6F65-47A7-95CF-2523886C301D}"/>
                </a:ext>
              </a:extLst>
            </p:cNvPr>
            <p:cNvSpPr>
              <a:spLocks noChangeArrowheads="1"/>
            </p:cNvSpPr>
            <p:nvPr/>
          </p:nvSpPr>
          <p:spPr bwMode="auto">
            <a:xfrm rot="-4222515">
              <a:off x="1716326" y="2630456"/>
              <a:ext cx="836930" cy="838200"/>
            </a:xfrm>
            <a:custGeom>
              <a:avLst/>
              <a:gdLst>
                <a:gd name="T0" fmla="*/ 411546 w 838200"/>
                <a:gd name="T1" fmla="*/ 0 h 838200"/>
                <a:gd name="T2" fmla="*/ 411546 w 838200"/>
                <a:gd name="T3" fmla="*/ 419100 h 838200"/>
                <a:gd name="T4" fmla="*/ 688305 w 838200"/>
                <a:gd name="T5" fmla="*/ 729276 h 838200"/>
                <a:gd name="T6" fmla="*/ 11796480 60000 65536"/>
                <a:gd name="T7" fmla="*/ 11796480 60000 65536"/>
                <a:gd name="T8" fmla="*/ 11796480 60000 65536"/>
                <a:gd name="T9" fmla="*/ 419100 w 838200"/>
                <a:gd name="T10" fmla="*/ 0 h 838200"/>
                <a:gd name="T11" fmla="*/ 838200 w 838200"/>
                <a:gd name="T12" fmla="*/ 729276 h 838200"/>
              </a:gdLst>
              <a:ahLst/>
              <a:cxnLst>
                <a:cxn ang="T6">
                  <a:pos x="T0" y="T1"/>
                </a:cxn>
                <a:cxn ang="T7">
                  <a:pos x="T2" y="T3"/>
                </a:cxn>
                <a:cxn ang="T8">
                  <a:pos x="T4" y="T5"/>
                </a:cxn>
              </a:cxnLst>
              <a:rect l="T9" t="T10" r="T11" b="T12"/>
              <a:pathLst>
                <a:path w="838200" h="838200" stroke="0">
                  <a:moveTo>
                    <a:pt x="419100" y="0"/>
                  </a:moveTo>
                  <a:lnTo>
                    <a:pt x="419099" y="0"/>
                  </a:lnTo>
                  <a:cubicBezTo>
                    <a:pt x="650562" y="0"/>
                    <a:pt x="838200" y="187637"/>
                    <a:pt x="838200" y="419100"/>
                  </a:cubicBezTo>
                  <a:cubicBezTo>
                    <a:pt x="838200" y="537214"/>
                    <a:pt x="788359" y="649845"/>
                    <a:pt x="700942" y="729277"/>
                  </a:cubicBezTo>
                  <a:lnTo>
                    <a:pt x="419100" y="419100"/>
                  </a:lnTo>
                  <a:lnTo>
                    <a:pt x="419100" y="0"/>
                  </a:lnTo>
                  <a:close/>
                </a:path>
                <a:path w="838200" h="838200" fill="none">
                  <a:moveTo>
                    <a:pt x="419100" y="0"/>
                  </a:moveTo>
                  <a:lnTo>
                    <a:pt x="419099" y="0"/>
                  </a:lnTo>
                  <a:cubicBezTo>
                    <a:pt x="650562" y="0"/>
                    <a:pt x="838200" y="187637"/>
                    <a:pt x="838200" y="419100"/>
                  </a:cubicBezTo>
                  <a:cubicBezTo>
                    <a:pt x="838200" y="537214"/>
                    <a:pt x="788359" y="649845"/>
                    <a:pt x="700942" y="729277"/>
                  </a:cubicBezTo>
                </a:path>
              </a:pathLst>
            </a:custGeom>
            <a:noFill/>
            <a:ln w="38100" cmpd="sng">
              <a:solidFill>
                <a:schemeClr val="accent2"/>
              </a:solidFill>
              <a:miter lim="800000"/>
              <a:headEnd/>
              <a:tailEnd/>
            </a:ln>
            <a:effectLst>
              <a:outerShdw dist="38100" dir="5400000" algn="ctr" rotWithShape="0">
                <a:srgbClr val="003148">
                  <a:alpha val="46999"/>
                </a:srgbClr>
              </a:outerShdw>
            </a:effectLst>
            <a:extLst>
              <a:ext uri="{909E8E84-426E-40DD-AFC4-6F175D3DCCD1}">
                <a14:hiddenFill xmlns:a14="http://schemas.microsoft.com/office/drawing/2010/main">
                  <a:solidFill>
                    <a:srgbClr val="FFFFFF"/>
                  </a:solidFill>
                </a14:hiddenFill>
              </a:ext>
            </a:extLst>
          </p:spPr>
          <p:txBody>
            <a:bodyPr vert="eaVert" anchor="ctr"/>
            <a:lstStyle/>
            <a:p>
              <a:endParaRPr lang="zh-CN" altLang="en-US"/>
            </a:p>
          </p:txBody>
        </p:sp>
        <p:sp>
          <p:nvSpPr>
            <p:cNvPr id="11279" name="TextBox 9">
              <a:extLst>
                <a:ext uri="{FF2B5EF4-FFF2-40B4-BE49-F238E27FC236}">
                  <a16:creationId xmlns:a16="http://schemas.microsoft.com/office/drawing/2014/main" id="{CE5D87BF-AB3F-4287-B74C-A59273604B38}"/>
                </a:ext>
              </a:extLst>
            </p:cNvPr>
            <p:cNvSpPr txBox="1">
              <a:spLocks noChangeArrowheads="1"/>
            </p:cNvSpPr>
            <p:nvPr/>
          </p:nvSpPr>
          <p:spPr bwMode="auto">
            <a:xfrm>
              <a:off x="1797546" y="2210047"/>
              <a:ext cx="731788"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0"/>
                </a:spcBef>
                <a:buFontTx/>
                <a:buNone/>
              </a:pPr>
              <a:r>
                <a:rPr lang="en-US" altLang="zh-CN" sz="2000" b="1">
                  <a:solidFill>
                    <a:srgbClr val="7E9632"/>
                  </a:solidFill>
                  <a:latin typeface="Arial" panose="020B0604020202020204" pitchFamily="34" charset="0"/>
                  <a:ea typeface="宋体" panose="02010600030101010101" pitchFamily="2" charset="-122"/>
                </a:rPr>
                <a:t>120</a:t>
              </a:r>
              <a:r>
                <a:rPr lang="en-US" altLang="zh-CN" sz="2000" b="1" baseline="30000">
                  <a:solidFill>
                    <a:srgbClr val="7E9632"/>
                  </a:solidFill>
                  <a:latin typeface="Arial" panose="020B0604020202020204" pitchFamily="34" charset="0"/>
                  <a:ea typeface="宋体" panose="02010600030101010101" pitchFamily="2" charset="-122"/>
                </a:rPr>
                <a:t>o</a:t>
              </a:r>
              <a:endParaRPr lang="zh-CN" altLang="en-US" sz="2000" b="1" baseline="30000">
                <a:solidFill>
                  <a:srgbClr val="7E9632"/>
                </a:solidFill>
                <a:latin typeface="Arial" panose="020B0604020202020204" pitchFamily="34" charset="0"/>
                <a:ea typeface="宋体" panose="02010600030101010101" pitchFamily="2" charset="-122"/>
              </a:endParaRPr>
            </a:p>
          </p:txBody>
        </p:sp>
      </p:grpSp>
      <p:sp>
        <p:nvSpPr>
          <p:cNvPr id="4" name="日期占位符 3">
            <a:extLst>
              <a:ext uri="{FF2B5EF4-FFF2-40B4-BE49-F238E27FC236}">
                <a16:creationId xmlns:a16="http://schemas.microsoft.com/office/drawing/2014/main" id="{8AECDB74-9689-4263-90A5-38DD63C6F90B}"/>
              </a:ext>
            </a:extLst>
          </p:cNvPr>
          <p:cNvSpPr>
            <a:spLocks noGrp="1"/>
          </p:cNvSpPr>
          <p:nvPr>
            <p:ph type="dt" sz="quarter" idx="10"/>
          </p:nvPr>
        </p:nvSpPr>
        <p:spPr/>
        <p:txBody>
          <a:bodyPr/>
          <a:lstStyle/>
          <a:p>
            <a:pPr>
              <a:defRPr/>
            </a:pPr>
            <a:fld id="{7197ECE4-BB79-48CB-BEB1-176FC9851866}" type="datetime11">
              <a:rPr lang="zh-CN" altLang="en-US" smtClean="0"/>
              <a:pPr>
                <a:defRPr/>
              </a:pPr>
              <a:t>13:26:03</a:t>
            </a:fld>
            <a:endParaRPr lang="en-US"/>
          </a:p>
        </p:txBody>
      </p:sp>
      <p:sp>
        <p:nvSpPr>
          <p:cNvPr id="5" name="灯片编号占位符 4">
            <a:extLst>
              <a:ext uri="{FF2B5EF4-FFF2-40B4-BE49-F238E27FC236}">
                <a16:creationId xmlns:a16="http://schemas.microsoft.com/office/drawing/2014/main" id="{FFB4206C-E8E6-423A-AC54-0F696BA592CD}"/>
              </a:ext>
            </a:extLst>
          </p:cNvPr>
          <p:cNvSpPr>
            <a:spLocks noGrp="1"/>
          </p:cNvSpPr>
          <p:nvPr>
            <p:ph type="sldNum" sz="quarter" idx="12"/>
          </p:nvPr>
        </p:nvSpPr>
        <p:spPr/>
        <p:txBody>
          <a:bodyPr/>
          <a:lstStyle/>
          <a:p>
            <a:pPr>
              <a:defRPr/>
            </a:pPr>
            <a:fld id="{7BCE87FA-CB73-4C6B-AA81-AE33745DD5F1}" type="slidenum">
              <a:rPr lang="en-US" altLang="zh-CN" smtClean="0"/>
              <a:pPr>
                <a:defRPr/>
              </a:pPr>
              <a:t>9</a:t>
            </a:fld>
            <a:endParaRPr lang="en-US" altLang="zh-CN"/>
          </a:p>
        </p:txBody>
      </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4376</TotalTime>
  <Words>3459</Words>
  <Application>Microsoft Office PowerPoint</Application>
  <PresentationFormat>全屏显示(4:3)</PresentationFormat>
  <Paragraphs>436</Paragraphs>
  <Slides>74</Slides>
  <Notes>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74</vt:i4>
      </vt:variant>
    </vt:vector>
  </HeadingPairs>
  <TitlesOfParts>
    <vt:vector size="88" baseType="lpstr">
      <vt:lpstr>等线</vt:lpstr>
      <vt:lpstr>等线 Light</vt:lpstr>
      <vt:lpstr>黑体</vt:lpstr>
      <vt:lpstr>楷体</vt:lpstr>
      <vt:lpstr>宋体</vt:lpstr>
      <vt:lpstr>Arial</vt:lpstr>
      <vt:lpstr>Calibri</vt:lpstr>
      <vt:lpstr>Times New Roman</vt:lpstr>
      <vt:lpstr>Wingdings</vt:lpstr>
      <vt:lpstr>Wingdings 2</vt:lpstr>
      <vt:lpstr>Office 主题​​</vt:lpstr>
      <vt:lpstr>CS ChemDraw Drawing</vt:lpstr>
      <vt:lpstr>Photoshop.Image.7</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4、共振式和共振论的简介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2、定位规律的理论解释</vt:lpstr>
      <vt:lpstr>B. 第二类定位基(间位定位基)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第二节  稠环芳香烃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Friedel-Crafts反应产物比例与溶剂试剂有关</vt:lpstr>
      <vt:lpstr>PowerPoint 演示文稿</vt:lpstr>
      <vt:lpstr>PowerPoint 演示文稿</vt:lpstr>
      <vt:lpstr>PowerPoint 演示文稿</vt:lpstr>
      <vt:lpstr>PowerPoint 演示文稿</vt:lpstr>
      <vt:lpstr>2、常见的非苯芳烃</vt:lpstr>
      <vt:lpstr>b. 环庚三烯正离子</vt:lpstr>
      <vt:lpstr>d. 轮烯</vt:lpstr>
      <vt:lpstr>PowerPoint 演示文稿</vt:lpstr>
      <vt:lpstr>PowerPoint 演示文稿</vt:lpstr>
    </vt:vector>
  </TitlesOfParts>
  <Company>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单环芳 烃</dc:title>
  <dc:creator>dupl</dc:creator>
  <cp:lastModifiedBy>du pengli</cp:lastModifiedBy>
  <cp:revision>112</cp:revision>
  <cp:lastPrinted>1601-01-01T00:00:00Z</cp:lastPrinted>
  <dcterms:created xsi:type="dcterms:W3CDTF">2004-09-17T07:56:02Z</dcterms:created>
  <dcterms:modified xsi:type="dcterms:W3CDTF">2023-03-30T05:27:55Z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ies>
</file>